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Lst>
  <p:notesMasterIdLst>
    <p:notesMasterId r:id="rId122"/>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9" r:id="rId88"/>
    <p:sldId id="340" r:id="rId89"/>
    <p:sldId id="335" r:id="rId90"/>
    <p:sldId id="341" r:id="rId91"/>
    <p:sldId id="342" r:id="rId92"/>
    <p:sldId id="343" r:id="rId93"/>
    <p:sldId id="336" r:id="rId94"/>
    <p:sldId id="344" r:id="rId95"/>
    <p:sldId id="345" r:id="rId96"/>
    <p:sldId id="346" r:id="rId97"/>
    <p:sldId id="347" r:id="rId98"/>
    <p:sldId id="348" r:id="rId99"/>
    <p:sldId id="349" r:id="rId100"/>
    <p:sldId id="350" r:id="rId101"/>
    <p:sldId id="337" r:id="rId102"/>
    <p:sldId id="351" r:id="rId103"/>
    <p:sldId id="352" r:id="rId104"/>
    <p:sldId id="353" r:id="rId105"/>
    <p:sldId id="354" r:id="rId106"/>
    <p:sldId id="355" r:id="rId107"/>
    <p:sldId id="356" r:id="rId108"/>
    <p:sldId id="357" r:id="rId109"/>
    <p:sldId id="358" r:id="rId110"/>
    <p:sldId id="361" r:id="rId111"/>
    <p:sldId id="362" r:id="rId112"/>
    <p:sldId id="363" r:id="rId113"/>
    <p:sldId id="364" r:id="rId114"/>
    <p:sldId id="365" r:id="rId115"/>
    <p:sldId id="366" r:id="rId116"/>
    <p:sldId id="367" r:id="rId117"/>
    <p:sldId id="368" r:id="rId118"/>
    <p:sldId id="359" r:id="rId119"/>
    <p:sldId id="360" r:id="rId120"/>
    <p:sldId id="338" r:id="rId121"/>
  </p:sldIdLst>
  <p:sldSz cx="12192000" cy="6858000"/>
  <p:notesSz cx="7559675" cy="10691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0DA46E-6B07-46FA-9217-3AB06FCECC68}" v="264" dt="2020-10-05T15:32:20.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viewProps" Target="view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0"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zh-TW" sz="1800" b="0" strike="noStrike" spc="-1">
                <a:solidFill>
                  <a:srgbClr val="000000"/>
                </a:solidFill>
                <a:latin typeface="Gill Sans MT"/>
              </a:rPr>
              <a:t>請按這裡移動投影片</a:t>
            </a:r>
            <a:endParaRPr lang="en-US" sz="1800" b="0" strike="noStrike" spc="-1">
              <a:solidFill>
                <a:srgbClr val="000000"/>
              </a:solidFill>
              <a:latin typeface="Gill Sans MT"/>
            </a:endParaRPr>
          </a:p>
        </p:txBody>
      </p:sp>
      <p:sp>
        <p:nvSpPr>
          <p:cNvPr id="361" name="PlaceHolder 2"/>
          <p:cNvSpPr>
            <a:spLocks noGrp="1"/>
          </p:cNvSpPr>
          <p:nvPr>
            <p:ph type="body"/>
          </p:nvPr>
        </p:nvSpPr>
        <p:spPr>
          <a:xfrm>
            <a:off x="756000" y="5078520"/>
            <a:ext cx="6047640" cy="4811040"/>
          </a:xfrm>
          <a:prstGeom prst="rect">
            <a:avLst/>
          </a:prstGeom>
        </p:spPr>
        <p:txBody>
          <a:bodyPr lIns="0" tIns="0" rIns="0" bIns="0">
            <a:noAutofit/>
          </a:bodyPr>
          <a:lstStyle/>
          <a:p>
            <a:r>
              <a:rPr lang="zh-TW" sz="2000" b="0" strike="noStrike" spc="-1">
                <a:latin typeface="Arial"/>
              </a:rPr>
              <a:t>請按這裡編輯備註格式</a:t>
            </a:r>
            <a:endParaRPr lang="en-US" sz="2000" b="0" strike="noStrike" spc="-1">
              <a:latin typeface="Arial"/>
            </a:endParaRPr>
          </a:p>
        </p:txBody>
      </p:sp>
      <p:sp>
        <p:nvSpPr>
          <p:cNvPr id="362"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&lt;頁首&gt;</a:t>
            </a:r>
          </a:p>
        </p:txBody>
      </p:sp>
      <p:sp>
        <p:nvSpPr>
          <p:cNvPr id="363"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&lt;日期/時間&gt;</a:t>
            </a:r>
          </a:p>
        </p:txBody>
      </p:sp>
      <p:sp>
        <p:nvSpPr>
          <p:cNvPr id="364"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&lt;頁尾&gt;</a:t>
            </a:r>
          </a:p>
        </p:txBody>
      </p:sp>
      <p:sp>
        <p:nvSpPr>
          <p:cNvPr id="365"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D49B61E0-813C-4760-B8BF-5F87BF2AD1F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noRot="1" noChangeAspect="1"/>
          </p:cNvSpPr>
          <p:nvPr>
            <p:ph type="sldImg"/>
          </p:nvPr>
        </p:nvSpPr>
        <p:spPr>
          <a:xfrm>
            <a:off x="685800" y="1143000"/>
            <a:ext cx="5486400" cy="3086100"/>
          </a:xfrm>
          <a:prstGeom prst="rect">
            <a:avLst/>
          </a:prstGeom>
        </p:spPr>
      </p:sp>
      <p:sp>
        <p:nvSpPr>
          <p:cNvPr id="540"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5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3D9108-60A3-43FA-804C-87A070AB38C4}" type="slidenum">
              <a:rPr lang="en-US" sz="1200" b="0" strike="noStrike" spc="-1">
                <a:solidFill>
                  <a:srgbClr val="000000"/>
                </a:solidFill>
                <a:latin typeface="+mn-lt"/>
                <a:ea typeface="+mn-ea"/>
              </a:rPr>
              <a:t>26</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noRot="1" noChangeAspect="1"/>
          </p:cNvSpPr>
          <p:nvPr>
            <p:ph type="sldImg"/>
          </p:nvPr>
        </p:nvSpPr>
        <p:spPr>
          <a:xfrm>
            <a:off x="685800" y="1143000"/>
            <a:ext cx="5486400" cy="3086100"/>
          </a:xfrm>
          <a:prstGeom prst="rect">
            <a:avLst/>
          </a:prstGeom>
        </p:spPr>
      </p:sp>
      <p:sp>
        <p:nvSpPr>
          <p:cNvPr id="5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Built into the Power BI experience is the ability for users to glean additional information “on-the-fly” via a natural language question and answer paradigm, as well as providing quick “insights” into a dashboard, report, or the associated data based on intelligent analysis of current datasets. Power BI makes it easy to access these features by keeping the front and center during the user experience.</a:t>
            </a:r>
          </a:p>
        </p:txBody>
      </p:sp>
      <p:sp>
        <p:nvSpPr>
          <p:cNvPr id="56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FB5B83F-8720-40EF-A709-9F00C896BB45}" type="slidenum">
              <a:rPr lang="en-US" sz="1200" b="0" strike="noStrike" spc="-1">
                <a:solidFill>
                  <a:srgbClr val="000000"/>
                </a:solidFill>
                <a:latin typeface="+mn-lt"/>
                <a:ea typeface="+mn-ea"/>
              </a:rPr>
              <a:t>35</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noRot="1" noChangeAspect="1"/>
          </p:cNvSpPr>
          <p:nvPr>
            <p:ph type="sldImg"/>
          </p:nvPr>
        </p:nvSpPr>
        <p:spPr>
          <a:xfrm>
            <a:off x="685800" y="1143000"/>
            <a:ext cx="5486400" cy="3086100"/>
          </a:xfrm>
          <a:prstGeom prst="rect">
            <a:avLst/>
          </a:prstGeom>
        </p:spPr>
      </p:sp>
      <p:sp>
        <p:nvSpPr>
          <p:cNvPr id="57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Data Analysis Expressions, or “DAX” includes a library of over 200 functions, operators, and constructs and are similar to Excel formulas. DAX has many of the same functions as Excel, except that DAX functions are meant to work over data interactively “sliced” or filtered in a report. If users are familiar with writing Excel functions, its an easy transition into DAX.</a:t>
            </a:r>
          </a:p>
        </p:txBody>
      </p:sp>
      <p:sp>
        <p:nvSpPr>
          <p:cNvPr id="57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2AA72A6-81A2-4FC4-9910-88CB3BB0E585}" type="slidenum">
              <a:rPr lang="en-US" sz="1200" b="0" strike="noStrike" spc="-1">
                <a:solidFill>
                  <a:srgbClr val="000000"/>
                </a:solidFill>
                <a:latin typeface="+mn-lt"/>
                <a:ea typeface="+mn-ea"/>
              </a:rPr>
              <a:t>36</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noRot="1" noChangeAspect="1"/>
          </p:cNvSpPr>
          <p:nvPr>
            <p:ph type="sldImg"/>
          </p:nvPr>
        </p:nvSpPr>
        <p:spPr>
          <a:xfrm>
            <a:off x="685800" y="1143000"/>
            <a:ext cx="5486400" cy="3086100"/>
          </a:xfrm>
          <a:prstGeom prst="rect">
            <a:avLst/>
          </a:prstGeom>
        </p:spPr>
      </p:sp>
      <p:sp>
        <p:nvSpPr>
          <p:cNvPr id="57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As an optional Azure Service, Power BI Embedded is the mechanism used by app developers to surface Power BI data and data experiences in their applications. Although Power BI Embedded is a paid service, end-users don’t need Power BI accounts to use services or applications exposed via Power BI Embedded. Power BI Embedded is quickly become the primary Business Intelligence integration mechanism for developers previously creating solutions with older tools and technologies such as SQL Server Reporting Services.</a:t>
            </a:r>
          </a:p>
        </p:txBody>
      </p:sp>
      <p:sp>
        <p:nvSpPr>
          <p:cNvPr id="57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8C08F17-1A93-4D1B-BD8C-F4037C217B8B}" type="slidenum">
              <a:rPr lang="en-US" sz="1200" b="0" strike="noStrike" spc="-1">
                <a:solidFill>
                  <a:srgbClr val="000000"/>
                </a:solidFill>
                <a:latin typeface="+mn-lt"/>
                <a:ea typeface="+mn-ea"/>
              </a:rPr>
              <a:t>37</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noRot="1" noChangeAspect="1"/>
          </p:cNvSpPr>
          <p:nvPr>
            <p:ph type="sldImg"/>
          </p:nvPr>
        </p:nvSpPr>
        <p:spPr>
          <a:xfrm>
            <a:off x="685800" y="1143000"/>
            <a:ext cx="5486400" cy="3086100"/>
          </a:xfrm>
          <a:prstGeom prst="rect">
            <a:avLst/>
          </a:prstGeom>
        </p:spPr>
      </p:sp>
      <p:sp>
        <p:nvSpPr>
          <p:cNvPr id="54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solidFill>
                  <a:srgbClr val="000000"/>
                </a:solidFill>
                <a:latin typeface="+mn-lt"/>
                <a:ea typeface="+mn-ea"/>
              </a:rPr>
              <a:t>Power BI can unify all of your organization’s data, whether in the cloud or on-premises. Using the Power BI gateways, you can connect SQL Server databases, Analysis Services models, and many other data sources to your same dashboards in Power BI. If you already have reporting portals or applications, you can embed Power BI reports and dashboards into web and app scenarios for a unified experience across any device or platform.</a:t>
            </a:r>
            <a:endParaRPr lang="en-US" sz="1200" b="0" strike="noStrike" spc="-1">
              <a:latin typeface="Arial"/>
            </a:endParaRPr>
          </a:p>
        </p:txBody>
      </p:sp>
      <p:sp>
        <p:nvSpPr>
          <p:cNvPr id="5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4F69237-819B-4087-902C-FD20CA3DAB2F}" type="slidenum">
              <a:rPr lang="en-US" sz="1200" b="0" strike="noStrike" spc="-1">
                <a:solidFill>
                  <a:srgbClr val="000000"/>
                </a:solidFill>
                <a:latin typeface="+mn-lt"/>
                <a:ea typeface="+mn-ea"/>
              </a:rPr>
              <a:t>27</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noRot="1" noChangeAspect="1"/>
          </p:cNvSpPr>
          <p:nvPr>
            <p:ph type="sldImg"/>
          </p:nvPr>
        </p:nvSpPr>
        <p:spPr>
          <a:xfrm>
            <a:off x="685800" y="1143000"/>
            <a:ext cx="5486400" cy="3086100"/>
          </a:xfrm>
          <a:prstGeom prst="rect">
            <a:avLst/>
          </a:prstGeom>
        </p:spPr>
      </p:sp>
      <p:sp>
        <p:nvSpPr>
          <p:cNvPr id="54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solidFill>
                  <a:srgbClr val="000000"/>
                </a:solidFill>
                <a:latin typeface="+mn-lt"/>
                <a:ea typeface="+mn-ea"/>
              </a:rPr>
              <a:t>Power BI is a high-level name for Microsoft’s Power BI Services and Tools Suite. In general, all tools draw on the underlying foundation of Power BI Services, which is exposed to users via a web-based design and administration experience. More powerful features are available in the Power BI Desktop application targeting the Windows platform, and mobile versions of Power PI exist for Windows Mobile, iOS, and Android devices that enable end users to interactively access and navigate report and dashboard information. Developer and administrators can also exposed the services of Power BI via Power BI embedded which includes a robust REST-based API as well as tools to create custom visualizations.</a:t>
            </a:r>
            <a:endParaRPr lang="en-US" sz="1200" b="0" strike="noStrike" spc="-1">
              <a:latin typeface="Arial"/>
            </a:endParaRPr>
          </a:p>
        </p:txBody>
      </p:sp>
      <p:sp>
        <p:nvSpPr>
          <p:cNvPr id="54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DF6CFDC-A854-49E0-BF6D-F599ED903E73}" type="slidenum">
              <a:rPr lang="en-US" sz="1200" b="0" strike="noStrike" spc="-1">
                <a:solidFill>
                  <a:srgbClr val="000000"/>
                </a:solidFill>
                <a:latin typeface="+mn-lt"/>
                <a:ea typeface="+mn-ea"/>
              </a:rPr>
              <a:t>28</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6400" cy="3086100"/>
          </a:xfrm>
          <a:prstGeom prst="rect">
            <a:avLst/>
          </a:prstGeom>
        </p:spPr>
      </p:sp>
      <p:sp>
        <p:nvSpPr>
          <p:cNvPr id="54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r>
              <a:rPr lang="en-US" sz="1200" b="0" strike="noStrike" spc="-1">
                <a:solidFill>
                  <a:srgbClr val="000000"/>
                </a:solidFill>
                <a:latin typeface="+mn-lt"/>
                <a:ea typeface="+mn-ea"/>
              </a:rPr>
              <a:t>Power BI is a set of services and tools that serve as building blocks for creating powerful Business Intelligence experiences. The primary elements of the Power BI design experience are Visualizations, Datasets (or connections to data stores and services), Reports, Dashboards, and Tiles. The elements are combined into an experience that gets published and shared to users in your organization.</a:t>
            </a:r>
            <a:endParaRPr lang="en-US" sz="1200" b="0" strike="noStrike" spc="-1">
              <a:latin typeface="Arial"/>
            </a:endParaRPr>
          </a:p>
        </p:txBody>
      </p:sp>
      <p:sp>
        <p:nvSpPr>
          <p:cNvPr id="55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803FAA2-A8B9-4C37-A6FF-ED4708428CF8}" type="slidenum">
              <a:rPr lang="en-US" sz="1200" b="0" strike="noStrike" spc="-1">
                <a:solidFill>
                  <a:srgbClr val="000000"/>
                </a:solidFill>
                <a:latin typeface="+mn-lt"/>
                <a:ea typeface="+mn-ea"/>
              </a:rPr>
              <a:t>29</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6400" cy="3086100"/>
          </a:xfrm>
          <a:prstGeom prst="rect">
            <a:avLst/>
          </a:prstGeom>
        </p:spPr>
      </p:sp>
      <p:sp>
        <p:nvSpPr>
          <p:cNvPr id="55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r>
              <a:rPr lang="en-US" sz="1200" b="0" strike="noStrike" spc="-1">
                <a:solidFill>
                  <a:srgbClr val="000000"/>
                </a:solidFill>
                <a:latin typeface="+mn-lt"/>
                <a:ea typeface="+mn-ea"/>
              </a:rPr>
              <a:t>The basic building block for all Business Intelligence elements in Power BI begins with the data itself. Data from various sources is filtered, cleaned, and combined into Reports via Visualizations, and optionally published to Dashboards. Dashboard data is surfaced to users on any device, based on permissions and organization needs.</a:t>
            </a:r>
            <a:endParaRPr lang="en-US" sz="1200" b="0" strike="noStrike" spc="-1">
              <a:latin typeface="Arial"/>
            </a:endParaRPr>
          </a:p>
        </p:txBody>
      </p:sp>
      <p:sp>
        <p:nvSpPr>
          <p:cNvPr id="55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998D3-49B0-498A-A24A-25E53C11872F}" type="slidenum">
              <a:rPr lang="en-US" sz="1200" b="0" strike="noStrike" spc="-1">
                <a:solidFill>
                  <a:srgbClr val="000000"/>
                </a:solidFill>
                <a:latin typeface="+mn-lt"/>
                <a:ea typeface="+mn-ea"/>
              </a:rPr>
              <a:t>30</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6400" cy="3086100"/>
          </a:xfrm>
          <a:prstGeom prst="rect">
            <a:avLst/>
          </a:prstGeom>
        </p:spPr>
      </p:sp>
      <p:sp>
        <p:nvSpPr>
          <p:cNvPr id="55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solidFill>
                  <a:srgbClr val="000000"/>
                </a:solidFill>
                <a:latin typeface="+mn-lt"/>
                <a:ea typeface="+mn-ea"/>
              </a:rPr>
              <a:t>A primary goal of Microsoft Power BI is to enable report creators, managers, and stakeholders to connect to any data source necessary to create a unified experience that makes sense to audiences and viewers of the content. Along with full support for more typical, legacy systems such as an Excel spreadsheet or SQL Server database, Power BI can authenticate and access data across a wide variety of data sources via “Connectors”, including </a:t>
            </a:r>
            <a:r>
              <a:rPr lang="en-US" sz="2000" b="0" strike="noStrike" spc="-1">
                <a:solidFill>
                  <a:srgbClr val="000000"/>
                </a:solidFill>
                <a:latin typeface="+mn-lt"/>
                <a:ea typeface="+mn-ea"/>
              </a:rPr>
              <a:t>Azure, Oracle, or even external services such as Facebook, Salesforce, or MailChimp,</a:t>
            </a:r>
            <a:endParaRPr lang="en-US" sz="2000" b="0" strike="noStrike" spc="-1">
              <a:latin typeface="Arial"/>
            </a:endParaRPr>
          </a:p>
        </p:txBody>
      </p:sp>
      <p:sp>
        <p:nvSpPr>
          <p:cNvPr id="5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A0E4FF4-0F7C-431C-9680-5AB356050B6C}" type="slidenum">
              <a:rPr lang="en-US" sz="1200" b="0" strike="noStrike" spc="-1">
                <a:solidFill>
                  <a:srgbClr val="000000"/>
                </a:solidFill>
                <a:latin typeface="+mn-lt"/>
                <a:ea typeface="+mn-ea"/>
              </a:rPr>
              <a:t>31</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noRot="1" noChangeAspect="1"/>
          </p:cNvSpPr>
          <p:nvPr>
            <p:ph type="sldImg"/>
          </p:nvPr>
        </p:nvSpPr>
        <p:spPr>
          <a:xfrm>
            <a:off x="685800" y="1143000"/>
            <a:ext cx="5486400" cy="3086100"/>
          </a:xfrm>
          <a:prstGeom prst="rect">
            <a:avLst/>
          </a:prstGeom>
        </p:spPr>
      </p:sp>
      <p:sp>
        <p:nvSpPr>
          <p:cNvPr id="55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Creating logical connection between different data sources leverages the concept of relationships. A relationship enables Power BI to comprehend how tables and data structures relate to each another to ultimately design and create compelling visuals and reports. The processes of managing and adjusting these relationships across data sources is referred to as modeling, and uses the concepts of Measures, Calculated Columns, and even Calculated Tables (similar to the old fashioned notion of views.)</a:t>
            </a:r>
          </a:p>
        </p:txBody>
      </p:sp>
      <p:sp>
        <p:nvSpPr>
          <p:cNvPr id="55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A893731-90A7-47FB-B61A-747BFEC82A02}" type="slidenum">
              <a:rPr lang="en-US" sz="1200" b="0" strike="noStrike" spc="-1">
                <a:solidFill>
                  <a:srgbClr val="000000"/>
                </a:solidFill>
                <a:latin typeface="+mn-lt"/>
                <a:ea typeface="+mn-ea"/>
              </a:rPr>
              <a:t>32</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685800" y="1143000"/>
            <a:ext cx="5486400" cy="3086100"/>
          </a:xfrm>
          <a:prstGeom prst="rect">
            <a:avLst/>
          </a:prstGeom>
        </p:spPr>
      </p:sp>
      <p:sp>
        <p:nvSpPr>
          <p:cNvPr id="56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Visualizations or “Visuals” are the end-result of any Business Intelligence effort. Ultimately, the aim is to access data, any data that makes sense in our organization, and present it to users in a meaningful, compelling, interactive, and insightful way. Power BI exposes a large number of out-of-the-box visualizations found in common Business Intelligence tools, such as numerous graphs, charts, maps, and filters, while also enabling visualization “extensibility” for creating organization-specific or scenario-specific custom visuals to be created by developers and power users.</a:t>
            </a:r>
          </a:p>
        </p:txBody>
      </p:sp>
      <p:sp>
        <p:nvSpPr>
          <p:cNvPr id="5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0D9F05A-F755-4F52-A5F9-58B08719022B}" type="slidenum">
              <a:rPr lang="en-US" sz="1200" b="0" strike="noStrike" spc="-1">
                <a:solidFill>
                  <a:srgbClr val="000000"/>
                </a:solidFill>
                <a:latin typeface="+mn-lt"/>
                <a:ea typeface="+mn-ea"/>
              </a:rPr>
              <a:t>33</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noRot="1" noChangeAspect="1"/>
          </p:cNvSpPr>
          <p:nvPr>
            <p:ph type="sldImg"/>
          </p:nvPr>
        </p:nvSpPr>
        <p:spPr>
          <a:xfrm>
            <a:off x="685800" y="1143000"/>
            <a:ext cx="5486400" cy="3086100"/>
          </a:xfrm>
          <a:prstGeom prst="rect">
            <a:avLst/>
          </a:prstGeom>
        </p:spPr>
      </p:sp>
      <p:sp>
        <p:nvSpPr>
          <p:cNvPr id="56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solidFill>
                  <a:srgbClr val="000000"/>
                </a:solidFill>
                <a:latin typeface="+mn-lt"/>
                <a:ea typeface="+mn-ea"/>
              </a:rPr>
              <a:t>Power BI content, typically in the form of Reports and Dashboards, can be shared and published (securely if necessary) for viewing over the web as well as printing and exporting reports to numerous supported formats. Entire Power BI experiences, along with the essential dependences (like Dashboards, associated Reports, and the underlying Datasets) can easily be packaged into Power BI “Content Packs” for distribution in an organization. Content Packs are then available to the appropriate users within their Power BI experience automatically. OneDrive for Business can be used as well as the source for you content as well, making it easy to leverage built in permission and security trimming, as well as more document-centric features such as versioning. </a:t>
            </a:r>
            <a:endParaRPr lang="en-US" sz="1200" b="0" strike="noStrike" spc="-1">
              <a:latin typeface="Arial"/>
            </a:endParaRPr>
          </a:p>
        </p:txBody>
      </p:sp>
      <p:sp>
        <p:nvSpPr>
          <p:cNvPr id="56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ECB7DCF-A6BC-413F-90AE-24B07AC8039A}" type="slidenum">
              <a:rPr lang="en-US" sz="1200" b="0" strike="noStrike" spc="-1">
                <a:solidFill>
                  <a:srgbClr val="000000"/>
                </a:solidFill>
                <a:latin typeface="+mn-lt"/>
                <a:ea typeface="+mn-ea"/>
              </a:rPr>
              <a:t>34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4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4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4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4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4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5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5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6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6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6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7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7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7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7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8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8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8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8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8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8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8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9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9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0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0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1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1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1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1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1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1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2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2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2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2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2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2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3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4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9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9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9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19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0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0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1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1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1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1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2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2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2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2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2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2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2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8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8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8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8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9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9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9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0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0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0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0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0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1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1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1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1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1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1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2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2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2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3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2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3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3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4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4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4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4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4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4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5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5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5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5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5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5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5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5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
        <p:nvSpPr>
          <p:cNvPr id="35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B323"/>
        </a:solidFill>
        <a:effectLst/>
      </p:bgPr>
    </p:bg>
    <p:spTree>
      <p:nvGrpSpPr>
        <p:cNvPr id="1" name=""/>
        <p:cNvGrpSpPr/>
        <p:nvPr/>
      </p:nvGrpSpPr>
      <p:grpSpPr>
        <a:xfrm>
          <a:off x="0" y="0"/>
          <a:ext cx="0" cy="0"/>
          <a:chOff x="0" y="0"/>
          <a:chExt cx="0" cy="0"/>
        </a:xfrm>
      </p:grpSpPr>
      <p:sp>
        <p:nvSpPr>
          <p:cNvPr id="9" name="CustomShape 1" hidden="1"/>
          <p:cNvSpPr/>
          <p:nvPr/>
        </p:nvSpPr>
        <p:spPr>
          <a:xfrm>
            <a:off x="0" y="0"/>
            <a:ext cx="885600" cy="6857640"/>
          </a:xfrm>
          <a:custGeom>
            <a:avLst/>
            <a:gdLst/>
            <a:ahLst/>
            <a:cxnLst/>
            <a:rect l="l" t="t"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10" name="CustomShape 2" hidden="1"/>
          <p:cNvSpPr/>
          <p:nvPr/>
        </p:nvSpPr>
        <p:spPr>
          <a:xfrm>
            <a:off x="11908440" y="0"/>
            <a:ext cx="2829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557160" y="631080"/>
            <a:ext cx="5235120" cy="5229000"/>
          </a:xfrm>
          <a:custGeom>
            <a:avLst/>
            <a:gdLst/>
            <a:ahLst/>
            <a:cxnLst/>
            <a:rect l="l" t="t"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3" name="PlaceHolder 4"/>
          <p:cNvSpPr>
            <a:spLocks noGrp="1"/>
          </p:cNvSpPr>
          <p:nvPr>
            <p:ph type="title"/>
          </p:nvPr>
        </p:nvSpPr>
        <p:spPr>
          <a:xfrm>
            <a:off x="1078560" y="1098360"/>
            <a:ext cx="10317960" cy="4394520"/>
          </a:xfrm>
          <a:prstGeom prst="rect">
            <a:avLst/>
          </a:prstGeom>
        </p:spPr>
        <p:txBody>
          <a:bodyPr anchor="ctr">
            <a:noAutofit/>
          </a:bodyPr>
          <a:lstStyle/>
          <a:p>
            <a:pPr algn="ctr">
              <a:lnSpc>
                <a:spcPct val="90000"/>
              </a:lnSpc>
            </a:pPr>
            <a:r>
              <a:rPr lang="zh-TW" sz="10000" b="0" strike="noStrike" cap="all" spc="797">
                <a:solidFill>
                  <a:srgbClr val="2A1A00"/>
                </a:solidFill>
                <a:latin typeface="Impact"/>
              </a:rPr>
              <a:t>按一下以編輯母片標題樣式</a:t>
            </a:r>
            <a:endParaRPr lang="en-US" sz="10000" b="0" strike="noStrike" spc="-1">
              <a:solidFill>
                <a:srgbClr val="000000"/>
              </a:solidFill>
              <a:latin typeface="Gill Sans MT"/>
            </a:endParaRPr>
          </a:p>
        </p:txBody>
      </p:sp>
      <p:sp>
        <p:nvSpPr>
          <p:cNvPr id="4" name="PlaceHolder 5"/>
          <p:cNvSpPr>
            <a:spLocks noGrp="1"/>
          </p:cNvSpPr>
          <p:nvPr>
            <p:ph type="dt"/>
          </p:nvPr>
        </p:nvSpPr>
        <p:spPr>
          <a:xfrm>
            <a:off x="1078560" y="6375600"/>
            <a:ext cx="2329200" cy="348120"/>
          </a:xfrm>
          <a:prstGeom prst="rect">
            <a:avLst/>
          </a:prstGeom>
        </p:spPr>
        <p:txBody>
          <a:bodyPr anchor="ctr">
            <a:noAutofit/>
          </a:bodyPr>
          <a:lstStyle/>
          <a:p>
            <a:pPr>
              <a:lnSpc>
                <a:spcPct val="100000"/>
              </a:lnSpc>
            </a:pPr>
            <a:fld id="{7499F29B-7448-40E3-BE3A-7F481665803B}" type="datetime">
              <a:rPr lang="en-US" sz="1200" b="0" strike="noStrike" spc="-1">
                <a:solidFill>
                  <a:srgbClr val="B07906"/>
                </a:solidFill>
                <a:latin typeface="Gill Sans MT"/>
              </a:rPr>
              <a:t>10/5/2020</a:t>
            </a:fld>
            <a:endParaRPr lang="en-US" sz="1200" b="0" strike="noStrike" spc="-1">
              <a:latin typeface="Times New Roman"/>
            </a:endParaRPr>
          </a:p>
        </p:txBody>
      </p:sp>
      <p:sp>
        <p:nvSpPr>
          <p:cNvPr id="5" name="PlaceHolder 6"/>
          <p:cNvSpPr>
            <a:spLocks noGrp="1"/>
          </p:cNvSpPr>
          <p:nvPr>
            <p:ph type="ftr"/>
          </p:nvPr>
        </p:nvSpPr>
        <p:spPr>
          <a:xfrm>
            <a:off x="4180320" y="6375600"/>
            <a:ext cx="4114440" cy="345600"/>
          </a:xfrm>
          <a:prstGeom prst="rect">
            <a:avLst/>
          </a:prstGeom>
        </p:spPr>
        <p:txBody>
          <a:bodyPr anchor="ctr">
            <a:noAutofit/>
          </a:bodyPr>
          <a:lstStyle/>
          <a:p>
            <a:endParaRPr lang="en-US" sz="2400" b="0" strike="noStrike" spc="-1">
              <a:latin typeface="Times New Roman"/>
            </a:endParaRPr>
          </a:p>
        </p:txBody>
      </p:sp>
      <p:sp>
        <p:nvSpPr>
          <p:cNvPr id="6" name="PlaceHolder 7"/>
          <p:cNvSpPr>
            <a:spLocks noGrp="1"/>
          </p:cNvSpPr>
          <p:nvPr>
            <p:ph type="sldNum"/>
          </p:nvPr>
        </p:nvSpPr>
        <p:spPr>
          <a:xfrm>
            <a:off x="9067320" y="6375600"/>
            <a:ext cx="2329200" cy="345600"/>
          </a:xfrm>
          <a:prstGeom prst="rect">
            <a:avLst/>
          </a:prstGeom>
        </p:spPr>
        <p:txBody>
          <a:bodyPr anchor="ctr">
            <a:noAutofit/>
          </a:bodyPr>
          <a:lstStyle/>
          <a:p>
            <a:pPr algn="r">
              <a:lnSpc>
                <a:spcPct val="100000"/>
              </a:lnSpc>
            </a:pPr>
            <a:fld id="{6DF9BB2C-AF9F-4F3F-A4F2-88FE4975463D}" type="slidenum">
              <a:rPr lang="en-US" sz="1200" b="0" strike="noStrike" spc="-1">
                <a:solidFill>
                  <a:srgbClr val="B07906"/>
                </a:solidFill>
                <a:latin typeface="Gill Sans MT"/>
              </a:rPr>
              <a:t>‹#›</a:t>
            </a:fld>
            <a:endParaRPr lang="en-US" sz="1200" b="0" strike="noStrike" spc="-1">
              <a:latin typeface="Times New Roman"/>
            </a:endParaRPr>
          </a:p>
        </p:txBody>
      </p:sp>
      <p:sp>
        <p:nvSpPr>
          <p:cNvPr id="7" name="CustomShape 8"/>
          <p:cNvSpPr/>
          <p:nvPr/>
        </p:nvSpPr>
        <p:spPr>
          <a:xfrm>
            <a:off x="0" y="0"/>
            <a:ext cx="2829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8"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TW" sz="2000" b="0" strike="noStrike" spc="-1">
                <a:solidFill>
                  <a:srgbClr val="595959"/>
                </a:solidFill>
                <a:latin typeface="Gill Sans MT"/>
              </a:rPr>
              <a:t>請按這裡編輯大綱文字格式</a:t>
            </a:r>
            <a:endParaRPr lang="en-US" sz="2000" b="0" strike="noStrike" spc="-1">
              <a:solidFill>
                <a:srgbClr val="595959"/>
              </a:solidFill>
              <a:latin typeface="Gill Sans MT"/>
            </a:endParaRPr>
          </a:p>
          <a:p>
            <a:pPr marL="864000" lvl="1" indent="-324000">
              <a:spcBef>
                <a:spcPts val="1134"/>
              </a:spcBef>
              <a:buClr>
                <a:srgbClr val="000000"/>
              </a:buClr>
              <a:buSzPct val="75000"/>
              <a:buFont typeface="Symbol" charset="2"/>
              <a:buChar char=""/>
            </a:pPr>
            <a:r>
              <a:rPr lang="zh-TW" sz="1600" b="0" strike="noStrike" spc="-1">
                <a:solidFill>
                  <a:srgbClr val="595959"/>
                </a:solidFill>
                <a:latin typeface="Gill Sans MT"/>
              </a:rPr>
              <a:t>第二個大綱層次</a:t>
            </a:r>
            <a:endParaRPr lang="en-US" sz="1600" b="0" strike="noStrike" spc="-1">
              <a:solidFill>
                <a:srgbClr val="595959"/>
              </a:solidFill>
              <a:latin typeface="Gill Sans MT"/>
            </a:endParaRPr>
          </a:p>
          <a:p>
            <a:pPr marL="1296000" lvl="2" indent="-288000">
              <a:spcBef>
                <a:spcPts val="850"/>
              </a:spcBef>
              <a:buClr>
                <a:srgbClr val="000000"/>
              </a:buClr>
              <a:buSzPct val="45000"/>
              <a:buFont typeface="Wingdings" charset="2"/>
              <a:buChar char=""/>
            </a:pPr>
            <a:r>
              <a:rPr lang="zh-TW" sz="1400" b="0" strike="noStrike" spc="-1">
                <a:solidFill>
                  <a:srgbClr val="595959"/>
                </a:solidFill>
                <a:latin typeface="Gill Sans MT"/>
              </a:rPr>
              <a:t>第三個大綱層次</a:t>
            </a:r>
            <a:endParaRPr lang="en-US" sz="1400" b="0" strike="noStrike" spc="-1">
              <a:solidFill>
                <a:srgbClr val="595959"/>
              </a:solidFill>
              <a:latin typeface="Gill Sans MT"/>
            </a:endParaRPr>
          </a:p>
          <a:p>
            <a:pPr marL="1728000" lvl="3" indent="-216000">
              <a:spcBef>
                <a:spcPts val="567"/>
              </a:spcBef>
              <a:buClr>
                <a:srgbClr val="000000"/>
              </a:buClr>
              <a:buSzPct val="75000"/>
              <a:buFont typeface="Symbol" charset="2"/>
              <a:buChar char=""/>
            </a:pPr>
            <a:r>
              <a:rPr lang="zh-TW" sz="1400" b="0" strike="noStrike" spc="-1">
                <a:solidFill>
                  <a:srgbClr val="595959"/>
                </a:solidFill>
                <a:latin typeface="Gill Sans MT"/>
              </a:rPr>
              <a:t>第四個大綱層次</a:t>
            </a:r>
            <a:endParaRPr lang="en-US" sz="1400" b="0" strike="noStrike" spc="-1">
              <a:solidFill>
                <a:srgbClr val="595959"/>
              </a:solidFill>
              <a:latin typeface="Gill Sans MT"/>
            </a:endParaRPr>
          </a:p>
          <a:p>
            <a:pPr marL="2160000" lvl="4" indent="-216000">
              <a:spcBef>
                <a:spcPts val="283"/>
              </a:spcBef>
              <a:buClr>
                <a:srgbClr val="000000"/>
              </a:buClr>
              <a:buSzPct val="45000"/>
              <a:buFont typeface="Wingdings" charset="2"/>
              <a:buChar char=""/>
            </a:pPr>
            <a:r>
              <a:rPr lang="zh-TW" sz="2000" b="0" strike="noStrike" spc="-1">
                <a:solidFill>
                  <a:srgbClr val="595959"/>
                </a:solidFill>
                <a:latin typeface="Gill Sans MT"/>
              </a:rPr>
              <a:t>第五個大綱層次</a:t>
            </a:r>
            <a:endParaRPr lang="en-US" sz="2000" b="0" strike="noStrike" spc="-1">
              <a:solidFill>
                <a:srgbClr val="595959"/>
              </a:solidFill>
              <a:latin typeface="Gill Sans MT"/>
            </a:endParaRPr>
          </a:p>
          <a:p>
            <a:pPr marL="2592000" lvl="5" indent="-216000">
              <a:spcBef>
                <a:spcPts val="283"/>
              </a:spcBef>
              <a:buClr>
                <a:srgbClr val="000000"/>
              </a:buClr>
              <a:buSzPct val="45000"/>
              <a:buFont typeface="Wingdings" charset="2"/>
              <a:buChar char=""/>
            </a:pPr>
            <a:r>
              <a:rPr lang="zh-TW" sz="2000" b="0" strike="noStrike" spc="-1">
                <a:solidFill>
                  <a:srgbClr val="595959"/>
                </a:solidFill>
                <a:latin typeface="Gill Sans MT"/>
              </a:rPr>
              <a:t>第六個大綱層次</a:t>
            </a:r>
            <a:endParaRPr lang="en-US" sz="2000" b="0" strike="noStrike" spc="-1">
              <a:solidFill>
                <a:srgbClr val="595959"/>
              </a:solidFill>
              <a:latin typeface="Gill Sans MT"/>
            </a:endParaRPr>
          </a:p>
          <a:p>
            <a:pPr marL="3024000" lvl="6" indent="-216000">
              <a:spcBef>
                <a:spcPts val="283"/>
              </a:spcBef>
              <a:buClr>
                <a:srgbClr val="000000"/>
              </a:buClr>
              <a:buSzPct val="45000"/>
              <a:buFont typeface="Wingdings" charset="2"/>
              <a:buChar char=""/>
            </a:pPr>
            <a:r>
              <a:rPr lang="zh-TW" sz="2000" b="0" strike="noStrike" spc="-1">
                <a:solidFill>
                  <a:srgbClr val="595959"/>
                </a:solidFill>
                <a:latin typeface="Gill Sans MT"/>
              </a:rPr>
              <a:t>第七個大綱層次</a:t>
            </a:r>
            <a:endParaRPr lang="en-US" sz="2000" b="0" strike="noStrike" spc="-1">
              <a:solidFill>
                <a:srgbClr val="595959"/>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F3F2"/>
        </a:solidFill>
        <a:effectLst/>
      </p:bgPr>
    </p:bg>
    <p:spTree>
      <p:nvGrpSpPr>
        <p:cNvPr id="1" name=""/>
        <p:cNvGrpSpPr/>
        <p:nvPr/>
      </p:nvGrpSpPr>
      <p:grpSpPr>
        <a:xfrm>
          <a:off x="0" y="0"/>
          <a:ext cx="0" cy="0"/>
          <a:chOff x="0" y="0"/>
          <a:chExt cx="0" cy="0"/>
        </a:xfrm>
      </p:grpSpPr>
      <p:sp>
        <p:nvSpPr>
          <p:cNvPr id="45" name="CustomShape 1"/>
          <p:cNvSpPr/>
          <p:nvPr/>
        </p:nvSpPr>
        <p:spPr>
          <a:xfrm>
            <a:off x="0" y="0"/>
            <a:ext cx="885600" cy="6857640"/>
          </a:xfrm>
          <a:custGeom>
            <a:avLst/>
            <a:gdLst/>
            <a:ahLst/>
            <a:cxnLst/>
            <a:rect l="l" t="t"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46" name="CustomShape 2"/>
          <p:cNvSpPr/>
          <p:nvPr/>
        </p:nvSpPr>
        <p:spPr>
          <a:xfrm>
            <a:off x="11908440" y="0"/>
            <a:ext cx="2829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7" name="PlaceHolder 3"/>
          <p:cNvSpPr>
            <a:spLocks noGrp="1"/>
          </p:cNvSpPr>
          <p:nvPr>
            <p:ph type="title"/>
          </p:nvPr>
        </p:nvSpPr>
        <p:spPr>
          <a:xfrm>
            <a:off x="1251720" y="382320"/>
            <a:ext cx="10177920" cy="1491840"/>
          </a:xfrm>
          <a:prstGeom prst="rect">
            <a:avLst/>
          </a:prstGeom>
        </p:spPr>
        <p:txBody>
          <a:bodyPr>
            <a:noAutofit/>
          </a:bodyPr>
          <a:lstStyle/>
          <a:p>
            <a:pPr>
              <a:lnSpc>
                <a:spcPct val="90000"/>
              </a:lnSpc>
            </a:pPr>
            <a:r>
              <a:rPr lang="zh-TW" sz="5100" b="0" strike="noStrike" cap="all" spc="199">
                <a:solidFill>
                  <a:srgbClr val="2A1A00"/>
                </a:solidFill>
                <a:latin typeface="Impact"/>
              </a:rPr>
              <a:t>按一下以編輯母片標題樣式</a:t>
            </a:r>
            <a:endParaRPr lang="en-US" sz="5100" b="0" strike="noStrike" spc="-1">
              <a:solidFill>
                <a:srgbClr val="000000"/>
              </a:solidFill>
              <a:latin typeface="Gill Sans MT"/>
            </a:endParaRPr>
          </a:p>
        </p:txBody>
      </p:sp>
      <p:sp>
        <p:nvSpPr>
          <p:cNvPr id="48" name="PlaceHolder 4"/>
          <p:cNvSpPr>
            <a:spLocks noGrp="1"/>
          </p:cNvSpPr>
          <p:nvPr>
            <p:ph type="body"/>
          </p:nvPr>
        </p:nvSpPr>
        <p:spPr>
          <a:xfrm>
            <a:off x="1251720" y="2286000"/>
            <a:ext cx="10177920" cy="3593160"/>
          </a:xfrm>
          <a:prstGeom prst="rect">
            <a:avLst/>
          </a:prstGeom>
        </p:spPr>
        <p:txBody>
          <a:bodyPr>
            <a:noAutofit/>
          </a:bodyPr>
          <a:lstStyle/>
          <a:p>
            <a:pPr marL="228600" indent="-228240">
              <a:lnSpc>
                <a:spcPct val="110000"/>
              </a:lnSpc>
              <a:spcBef>
                <a:spcPts val="700"/>
              </a:spcBef>
              <a:buClr>
                <a:srgbClr val="2A1A00"/>
              </a:buClr>
              <a:buFont typeface="Arial"/>
              <a:buChar char="•"/>
            </a:pPr>
            <a:r>
              <a:rPr lang="zh-TW" sz="2000" b="0" strike="noStrike" spc="-1">
                <a:solidFill>
                  <a:srgbClr val="595959"/>
                </a:solidFill>
                <a:latin typeface="Gill Sans MT"/>
              </a:rPr>
              <a:t>按一下以編輯母片文字樣式</a:t>
            </a:r>
            <a:endParaRPr lang="en-US" sz="2000" b="0" strike="noStrike" spc="-1">
              <a:solidFill>
                <a:srgbClr val="595959"/>
              </a:solidFill>
              <a:latin typeface="Gill Sans MT"/>
            </a:endParaRPr>
          </a:p>
          <a:p>
            <a:pPr marL="685800" lvl="1" indent="-228240">
              <a:lnSpc>
                <a:spcPct val="110000"/>
              </a:lnSpc>
              <a:spcBef>
                <a:spcPts val="700"/>
              </a:spcBef>
              <a:buClr>
                <a:srgbClr val="2A1A00"/>
              </a:buClr>
              <a:buFont typeface="Gill Sans MT"/>
              <a:buChar char="–"/>
            </a:pPr>
            <a:r>
              <a:rPr lang="zh-TW" sz="1800" b="0" strike="noStrike" spc="-1">
                <a:solidFill>
                  <a:srgbClr val="595959"/>
                </a:solidFill>
                <a:latin typeface="Gill Sans MT"/>
              </a:rPr>
              <a:t>第二層</a:t>
            </a:r>
            <a:endParaRPr lang="en-US" sz="1800" b="0" strike="noStrike" spc="-1">
              <a:solidFill>
                <a:srgbClr val="595959"/>
              </a:solidFill>
              <a:latin typeface="Gill Sans MT"/>
            </a:endParaRPr>
          </a:p>
          <a:p>
            <a:pPr marL="1143000" lvl="2" indent="-228240">
              <a:lnSpc>
                <a:spcPct val="110000"/>
              </a:lnSpc>
              <a:spcBef>
                <a:spcPts val="700"/>
              </a:spcBef>
              <a:buClr>
                <a:srgbClr val="2A1A00"/>
              </a:buClr>
              <a:buFont typeface="Arial"/>
              <a:buChar char="•"/>
            </a:pPr>
            <a:r>
              <a:rPr lang="zh-TW" sz="1600" b="0" strike="noStrike" spc="-1">
                <a:solidFill>
                  <a:srgbClr val="595959"/>
                </a:solidFill>
                <a:latin typeface="Gill Sans MT"/>
              </a:rPr>
              <a:t>第三層</a:t>
            </a:r>
            <a:endParaRPr lang="en-US" sz="1600" b="0" strike="noStrike" spc="-1">
              <a:solidFill>
                <a:srgbClr val="595959"/>
              </a:solidFill>
              <a:latin typeface="Gill Sans MT"/>
            </a:endParaRPr>
          </a:p>
          <a:p>
            <a:pPr marL="1600200" lvl="3" indent="-228240">
              <a:lnSpc>
                <a:spcPct val="110000"/>
              </a:lnSpc>
              <a:spcBef>
                <a:spcPts val="700"/>
              </a:spcBef>
              <a:buClr>
                <a:srgbClr val="2A1A00"/>
              </a:buClr>
              <a:buFont typeface="Gill Sans MT"/>
              <a:buChar char="–"/>
            </a:pPr>
            <a:r>
              <a:rPr lang="zh-TW" sz="1400" b="0" strike="noStrike" spc="-1">
                <a:solidFill>
                  <a:srgbClr val="595959"/>
                </a:solidFill>
                <a:latin typeface="Gill Sans MT"/>
              </a:rPr>
              <a:t>第四層</a:t>
            </a:r>
            <a:endParaRPr lang="en-US" sz="1400" b="0" strike="noStrike" spc="-1">
              <a:solidFill>
                <a:srgbClr val="595959"/>
              </a:solidFill>
              <a:latin typeface="Gill Sans MT"/>
            </a:endParaRPr>
          </a:p>
          <a:p>
            <a:pPr marL="2057400" lvl="4" indent="-228240">
              <a:lnSpc>
                <a:spcPct val="110000"/>
              </a:lnSpc>
              <a:spcBef>
                <a:spcPts val="700"/>
              </a:spcBef>
              <a:buClr>
                <a:srgbClr val="2A1A00"/>
              </a:buClr>
              <a:buFont typeface="Arial"/>
              <a:buChar char="•"/>
            </a:pPr>
            <a:r>
              <a:rPr lang="zh-TW" sz="1400" b="0" strike="noStrike" spc="-1">
                <a:solidFill>
                  <a:srgbClr val="595959"/>
                </a:solidFill>
                <a:latin typeface="Gill Sans MT"/>
              </a:rPr>
              <a:t>第五層</a:t>
            </a:r>
            <a:endParaRPr lang="en-US" sz="1400" b="0" strike="noStrike" spc="-1">
              <a:solidFill>
                <a:srgbClr val="595959"/>
              </a:solidFill>
              <a:latin typeface="Gill Sans MT"/>
            </a:endParaRPr>
          </a:p>
        </p:txBody>
      </p:sp>
      <p:sp>
        <p:nvSpPr>
          <p:cNvPr id="49" name="PlaceHolder 5"/>
          <p:cNvSpPr>
            <a:spLocks noGrp="1"/>
          </p:cNvSpPr>
          <p:nvPr>
            <p:ph type="dt"/>
          </p:nvPr>
        </p:nvSpPr>
        <p:spPr>
          <a:xfrm>
            <a:off x="1251720" y="6375600"/>
            <a:ext cx="2329200" cy="348120"/>
          </a:xfrm>
          <a:prstGeom prst="rect">
            <a:avLst/>
          </a:prstGeom>
        </p:spPr>
        <p:txBody>
          <a:bodyPr anchor="ctr">
            <a:noAutofit/>
          </a:bodyPr>
          <a:lstStyle/>
          <a:p>
            <a:pPr>
              <a:lnSpc>
                <a:spcPct val="100000"/>
              </a:lnSpc>
            </a:pPr>
            <a:fld id="{F9E1622F-5B99-4A85-9FD6-2E1538BC3A56}" type="datetime">
              <a:rPr lang="en-US" sz="1200" b="0" strike="noStrike" spc="-1">
                <a:solidFill>
                  <a:srgbClr val="595959"/>
                </a:solidFill>
                <a:latin typeface="Gill Sans MT"/>
              </a:rPr>
              <a:t>10/5/2020</a:t>
            </a:fld>
            <a:endParaRPr lang="en-US" sz="1200" b="0" strike="noStrike" spc="-1">
              <a:latin typeface="Times New Roman"/>
            </a:endParaRPr>
          </a:p>
        </p:txBody>
      </p:sp>
      <p:sp>
        <p:nvSpPr>
          <p:cNvPr id="50" name="PlaceHolder 6"/>
          <p:cNvSpPr>
            <a:spLocks noGrp="1"/>
          </p:cNvSpPr>
          <p:nvPr>
            <p:ph type="ftr"/>
          </p:nvPr>
        </p:nvSpPr>
        <p:spPr>
          <a:xfrm>
            <a:off x="4038480" y="6375600"/>
            <a:ext cx="4114440" cy="345600"/>
          </a:xfrm>
          <a:prstGeom prst="rect">
            <a:avLst/>
          </a:prstGeom>
        </p:spPr>
        <p:txBody>
          <a:bodyPr anchor="ctr">
            <a:noAutofit/>
          </a:bodyPr>
          <a:lstStyle/>
          <a:p>
            <a:endParaRPr lang="en-US" sz="2400" b="0" strike="noStrike" spc="-1">
              <a:latin typeface="Times New Roman"/>
            </a:endParaRPr>
          </a:p>
        </p:txBody>
      </p:sp>
      <p:sp>
        <p:nvSpPr>
          <p:cNvPr id="51" name="PlaceHolder 7"/>
          <p:cNvSpPr>
            <a:spLocks noGrp="1"/>
          </p:cNvSpPr>
          <p:nvPr>
            <p:ph type="sldNum"/>
          </p:nvPr>
        </p:nvSpPr>
        <p:spPr>
          <a:xfrm>
            <a:off x="8610480" y="6375600"/>
            <a:ext cx="2819160" cy="345600"/>
          </a:xfrm>
          <a:prstGeom prst="rect">
            <a:avLst/>
          </a:prstGeom>
        </p:spPr>
        <p:txBody>
          <a:bodyPr anchor="ctr">
            <a:noAutofit/>
          </a:bodyPr>
          <a:lstStyle/>
          <a:p>
            <a:pPr algn="r">
              <a:lnSpc>
                <a:spcPct val="100000"/>
              </a:lnSpc>
            </a:pPr>
            <a:fld id="{0B04B06D-9E15-47A8-8B8D-F6D55E4FB633}" type="slidenum">
              <a:rPr lang="en-US" sz="1200" b="0" strike="noStrike" spc="-1">
                <a:solidFill>
                  <a:srgbClr val="595959"/>
                </a:solidFill>
                <a:latin typeface="Gill Sans MT"/>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2"/>
        </a:solidFill>
        <a:effectLst/>
      </p:bgPr>
    </p:bg>
    <p:spTree>
      <p:nvGrpSpPr>
        <p:cNvPr id="1" name=""/>
        <p:cNvGrpSpPr/>
        <p:nvPr/>
      </p:nvGrpSpPr>
      <p:grpSpPr>
        <a:xfrm>
          <a:off x="0" y="0"/>
          <a:ext cx="0" cy="0"/>
          <a:chOff x="0" y="0"/>
          <a:chExt cx="0" cy="0"/>
        </a:xfrm>
      </p:grpSpPr>
      <p:sp>
        <p:nvSpPr>
          <p:cNvPr id="88" name="CustomShape 1"/>
          <p:cNvSpPr/>
          <p:nvPr/>
        </p:nvSpPr>
        <p:spPr>
          <a:xfrm>
            <a:off x="0" y="0"/>
            <a:ext cx="885600" cy="6857640"/>
          </a:xfrm>
          <a:custGeom>
            <a:avLst/>
            <a:gdLst/>
            <a:ahLst/>
            <a:cxnLst/>
            <a:rect l="l" t="t"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89" name="CustomShape 2"/>
          <p:cNvSpPr/>
          <p:nvPr/>
        </p:nvSpPr>
        <p:spPr>
          <a:xfrm>
            <a:off x="11908440" y="0"/>
            <a:ext cx="2829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0" name="PlaceHolder 3"/>
          <p:cNvSpPr>
            <a:spLocks noGrp="1"/>
          </p:cNvSpPr>
          <p:nvPr>
            <p:ph type="dt"/>
          </p:nvPr>
        </p:nvSpPr>
        <p:spPr>
          <a:xfrm>
            <a:off x="1251720" y="6375600"/>
            <a:ext cx="2329200" cy="348120"/>
          </a:xfrm>
          <a:prstGeom prst="rect">
            <a:avLst/>
          </a:prstGeom>
        </p:spPr>
        <p:txBody>
          <a:bodyPr anchor="ctr">
            <a:noAutofit/>
          </a:bodyPr>
          <a:lstStyle/>
          <a:p>
            <a:pPr>
              <a:lnSpc>
                <a:spcPct val="100000"/>
              </a:lnSpc>
            </a:pPr>
            <a:fld id="{ED88439B-701A-4542-B0CC-6114FCBCFEE0}" type="datetime">
              <a:rPr lang="en-US" sz="1200" b="0" strike="noStrike" spc="-1">
                <a:solidFill>
                  <a:srgbClr val="595959"/>
                </a:solidFill>
                <a:latin typeface="Gill Sans MT"/>
              </a:rPr>
              <a:t>10/5/2020</a:t>
            </a:fld>
            <a:endParaRPr lang="en-US" sz="1200" b="0" strike="noStrike" spc="-1">
              <a:latin typeface="Times New Roman"/>
            </a:endParaRPr>
          </a:p>
        </p:txBody>
      </p:sp>
      <p:sp>
        <p:nvSpPr>
          <p:cNvPr id="91" name="PlaceHolder 4"/>
          <p:cNvSpPr>
            <a:spLocks noGrp="1"/>
          </p:cNvSpPr>
          <p:nvPr>
            <p:ph type="ftr"/>
          </p:nvPr>
        </p:nvSpPr>
        <p:spPr>
          <a:xfrm>
            <a:off x="4038480" y="6375600"/>
            <a:ext cx="4114440" cy="345600"/>
          </a:xfrm>
          <a:prstGeom prst="rect">
            <a:avLst/>
          </a:prstGeom>
        </p:spPr>
        <p:txBody>
          <a:bodyPr anchor="ctr">
            <a:noAutofit/>
          </a:bodyPr>
          <a:lstStyle/>
          <a:p>
            <a:endParaRPr lang="en-US" sz="2400" b="0" strike="noStrike" spc="-1">
              <a:latin typeface="Times New Roman"/>
            </a:endParaRPr>
          </a:p>
        </p:txBody>
      </p:sp>
      <p:sp>
        <p:nvSpPr>
          <p:cNvPr id="92" name="PlaceHolder 5"/>
          <p:cNvSpPr>
            <a:spLocks noGrp="1"/>
          </p:cNvSpPr>
          <p:nvPr>
            <p:ph type="sldNum"/>
          </p:nvPr>
        </p:nvSpPr>
        <p:spPr>
          <a:xfrm>
            <a:off x="8610480" y="6375600"/>
            <a:ext cx="2819160" cy="345600"/>
          </a:xfrm>
          <a:prstGeom prst="rect">
            <a:avLst/>
          </a:prstGeom>
        </p:spPr>
        <p:txBody>
          <a:bodyPr anchor="ctr">
            <a:noAutofit/>
          </a:bodyPr>
          <a:lstStyle/>
          <a:p>
            <a:pPr algn="r">
              <a:lnSpc>
                <a:spcPct val="100000"/>
              </a:lnSpc>
            </a:pPr>
            <a:fld id="{5164F32B-B69A-4B8E-B102-F7AB0A27A510}" type="slidenum">
              <a:rPr lang="en-US" sz="1200" b="0" strike="noStrike" spc="-1">
                <a:solidFill>
                  <a:srgbClr val="595959"/>
                </a:solidFill>
                <a:latin typeface="Gill Sans MT"/>
              </a:rPr>
              <a:t>‹#›</a:t>
            </a:fld>
            <a:endParaRPr lang="en-US" sz="1200" b="0" strike="noStrike" spc="-1">
              <a:latin typeface="Times New Roman"/>
            </a:endParaRPr>
          </a:p>
        </p:txBody>
      </p:sp>
      <p:sp>
        <p:nvSpPr>
          <p:cNvPr id="93" name="PlaceHolder 6"/>
          <p:cNvSpPr>
            <a:spLocks noGrp="1"/>
          </p:cNvSpPr>
          <p:nvPr>
            <p:ph type="title"/>
          </p:nvPr>
        </p:nvSpPr>
        <p:spPr>
          <a:xfrm>
            <a:off x="609480" y="273600"/>
            <a:ext cx="10972440" cy="1144800"/>
          </a:xfrm>
          <a:prstGeom prst="rect">
            <a:avLst/>
          </a:prstGeom>
        </p:spPr>
        <p:txBody>
          <a:bodyPr lIns="0" tIns="0" rIns="0" bIns="0" anchor="ctr">
            <a:noAutofit/>
          </a:bodyPr>
          <a:lstStyle/>
          <a:p>
            <a:r>
              <a:rPr lang="zh-TW" sz="1800" b="0" strike="noStrike" spc="-1">
                <a:solidFill>
                  <a:srgbClr val="000000"/>
                </a:solidFill>
                <a:latin typeface="Gill Sans MT"/>
              </a:rPr>
              <a:t>請按這裡編輯題名文字格式</a:t>
            </a:r>
            <a:endParaRPr lang="en-US" sz="1800" b="0" strike="noStrike" spc="-1">
              <a:solidFill>
                <a:srgbClr val="000000"/>
              </a:solidFill>
              <a:latin typeface="Gill Sans MT"/>
            </a:endParaRPr>
          </a:p>
        </p:txBody>
      </p:sp>
      <p:sp>
        <p:nvSpPr>
          <p:cNvPr id="94"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TW" sz="2000" b="0" strike="noStrike" spc="-1">
                <a:solidFill>
                  <a:srgbClr val="595959"/>
                </a:solidFill>
                <a:latin typeface="Gill Sans MT"/>
              </a:rPr>
              <a:t>請按這裡編輯大綱文字格式</a:t>
            </a:r>
            <a:endParaRPr lang="en-US" sz="2000" b="0" strike="noStrike" spc="-1">
              <a:solidFill>
                <a:srgbClr val="595959"/>
              </a:solidFill>
              <a:latin typeface="Gill Sans MT"/>
            </a:endParaRPr>
          </a:p>
          <a:p>
            <a:pPr marL="864000" lvl="1" indent="-324000">
              <a:spcBef>
                <a:spcPts val="1134"/>
              </a:spcBef>
              <a:buClr>
                <a:srgbClr val="000000"/>
              </a:buClr>
              <a:buSzPct val="75000"/>
              <a:buFont typeface="Symbol" charset="2"/>
              <a:buChar char=""/>
            </a:pPr>
            <a:r>
              <a:rPr lang="zh-TW" sz="1600" b="0" strike="noStrike" spc="-1">
                <a:solidFill>
                  <a:srgbClr val="595959"/>
                </a:solidFill>
                <a:latin typeface="Gill Sans MT"/>
              </a:rPr>
              <a:t>第二個大綱層次</a:t>
            </a:r>
            <a:endParaRPr lang="en-US" sz="1600" b="0" strike="noStrike" spc="-1">
              <a:solidFill>
                <a:srgbClr val="595959"/>
              </a:solidFill>
              <a:latin typeface="Gill Sans MT"/>
            </a:endParaRPr>
          </a:p>
          <a:p>
            <a:pPr marL="1296000" lvl="2" indent="-288000">
              <a:spcBef>
                <a:spcPts val="850"/>
              </a:spcBef>
              <a:buClr>
                <a:srgbClr val="000000"/>
              </a:buClr>
              <a:buSzPct val="45000"/>
              <a:buFont typeface="Wingdings" charset="2"/>
              <a:buChar char=""/>
            </a:pPr>
            <a:r>
              <a:rPr lang="zh-TW" sz="1400" b="0" strike="noStrike" spc="-1">
                <a:solidFill>
                  <a:srgbClr val="595959"/>
                </a:solidFill>
                <a:latin typeface="Gill Sans MT"/>
              </a:rPr>
              <a:t>第三個大綱層次</a:t>
            </a:r>
            <a:endParaRPr lang="en-US" sz="1400" b="0" strike="noStrike" spc="-1">
              <a:solidFill>
                <a:srgbClr val="595959"/>
              </a:solidFill>
              <a:latin typeface="Gill Sans MT"/>
            </a:endParaRPr>
          </a:p>
          <a:p>
            <a:pPr marL="1728000" lvl="3" indent="-216000">
              <a:spcBef>
                <a:spcPts val="567"/>
              </a:spcBef>
              <a:buClr>
                <a:srgbClr val="000000"/>
              </a:buClr>
              <a:buSzPct val="75000"/>
              <a:buFont typeface="Symbol" charset="2"/>
              <a:buChar char=""/>
            </a:pPr>
            <a:r>
              <a:rPr lang="zh-TW" sz="1400" b="0" strike="noStrike" spc="-1">
                <a:solidFill>
                  <a:srgbClr val="595959"/>
                </a:solidFill>
                <a:latin typeface="Gill Sans MT"/>
              </a:rPr>
              <a:t>第四個大綱層次</a:t>
            </a:r>
            <a:endParaRPr lang="en-US" sz="1400" b="0" strike="noStrike" spc="-1">
              <a:solidFill>
                <a:srgbClr val="595959"/>
              </a:solidFill>
              <a:latin typeface="Gill Sans MT"/>
            </a:endParaRPr>
          </a:p>
          <a:p>
            <a:pPr marL="2160000" lvl="4" indent="-216000">
              <a:spcBef>
                <a:spcPts val="283"/>
              </a:spcBef>
              <a:buClr>
                <a:srgbClr val="000000"/>
              </a:buClr>
              <a:buSzPct val="45000"/>
              <a:buFont typeface="Wingdings" charset="2"/>
              <a:buChar char=""/>
            </a:pPr>
            <a:r>
              <a:rPr lang="zh-TW" sz="2000" b="0" strike="noStrike" spc="-1">
                <a:solidFill>
                  <a:srgbClr val="595959"/>
                </a:solidFill>
                <a:latin typeface="Gill Sans MT"/>
              </a:rPr>
              <a:t>第五個大綱層次</a:t>
            </a:r>
            <a:endParaRPr lang="en-US" sz="2000" b="0" strike="noStrike" spc="-1">
              <a:solidFill>
                <a:srgbClr val="595959"/>
              </a:solidFill>
              <a:latin typeface="Gill Sans MT"/>
            </a:endParaRPr>
          </a:p>
          <a:p>
            <a:pPr marL="2592000" lvl="5" indent="-216000">
              <a:spcBef>
                <a:spcPts val="283"/>
              </a:spcBef>
              <a:buClr>
                <a:srgbClr val="000000"/>
              </a:buClr>
              <a:buSzPct val="45000"/>
              <a:buFont typeface="Wingdings" charset="2"/>
              <a:buChar char=""/>
            </a:pPr>
            <a:r>
              <a:rPr lang="zh-TW" sz="2000" b="0" strike="noStrike" spc="-1">
                <a:solidFill>
                  <a:srgbClr val="595959"/>
                </a:solidFill>
                <a:latin typeface="Gill Sans MT"/>
              </a:rPr>
              <a:t>第六個大綱層次</a:t>
            </a:r>
            <a:endParaRPr lang="en-US" sz="2000" b="0" strike="noStrike" spc="-1">
              <a:solidFill>
                <a:srgbClr val="595959"/>
              </a:solidFill>
              <a:latin typeface="Gill Sans MT"/>
            </a:endParaRPr>
          </a:p>
          <a:p>
            <a:pPr marL="3024000" lvl="6" indent="-216000">
              <a:spcBef>
                <a:spcPts val="283"/>
              </a:spcBef>
              <a:buClr>
                <a:srgbClr val="000000"/>
              </a:buClr>
              <a:buSzPct val="45000"/>
              <a:buFont typeface="Wingdings" charset="2"/>
              <a:buChar char=""/>
            </a:pPr>
            <a:r>
              <a:rPr lang="zh-TW" sz="2000" b="0" strike="noStrike" spc="-1">
                <a:solidFill>
                  <a:srgbClr val="595959"/>
                </a:solidFill>
                <a:latin typeface="Gill Sans MT"/>
              </a:rPr>
              <a:t>第七個大綱層次</a:t>
            </a:r>
            <a:endParaRPr lang="en-US" sz="2000" b="0" strike="noStrike" spc="-1">
              <a:solidFill>
                <a:srgbClr val="595959"/>
              </a:solidFill>
              <a:latin typeface="Gill Sans MT"/>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86498"/>
        </a:solidFill>
        <a:effectLst/>
      </p:bgPr>
    </p:bg>
    <p:spTree>
      <p:nvGrpSpPr>
        <p:cNvPr id="1" name=""/>
        <p:cNvGrpSpPr/>
        <p:nvPr/>
      </p:nvGrpSpPr>
      <p:grpSpPr>
        <a:xfrm>
          <a:off x="0" y="0"/>
          <a:ext cx="0" cy="0"/>
          <a:chOff x="0" y="0"/>
          <a:chExt cx="0" cy="0"/>
        </a:xfrm>
      </p:grpSpPr>
      <p:grpSp>
        <p:nvGrpSpPr>
          <p:cNvPr id="131" name="Group 1"/>
          <p:cNvGrpSpPr/>
          <p:nvPr/>
        </p:nvGrpSpPr>
        <p:grpSpPr>
          <a:xfrm>
            <a:off x="12324600" y="0"/>
            <a:ext cx="324360" cy="1594800"/>
            <a:chOff x="12324600" y="0"/>
            <a:chExt cx="324360" cy="1594800"/>
          </a:xfrm>
        </p:grpSpPr>
        <p:sp>
          <p:nvSpPr>
            <p:cNvPr id="132" name="CustomShape 2"/>
            <p:cNvSpPr/>
            <p:nvPr/>
          </p:nvSpPr>
          <p:spPr>
            <a:xfrm>
              <a:off x="12324600" y="0"/>
              <a:ext cx="324360" cy="232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133" name="CustomShape 3"/>
            <p:cNvSpPr/>
            <p:nvPr/>
          </p:nvSpPr>
          <p:spPr>
            <a:xfrm>
              <a:off x="12324600" y="915840"/>
              <a:ext cx="324360" cy="2278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34" name="CustomShape 4"/>
            <p:cNvSpPr/>
            <p:nvPr/>
          </p:nvSpPr>
          <p:spPr>
            <a:xfrm>
              <a:off x="12324600" y="1366920"/>
              <a:ext cx="324360" cy="227880"/>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p:style>
        </p:sp>
        <p:sp>
          <p:nvSpPr>
            <p:cNvPr id="135" name="CustomShape 5"/>
            <p:cNvSpPr/>
            <p:nvPr/>
          </p:nvSpPr>
          <p:spPr>
            <a:xfrm>
              <a:off x="12324600" y="233280"/>
              <a:ext cx="324360" cy="2278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136" name="CustomShape 6"/>
            <p:cNvSpPr/>
            <p:nvPr/>
          </p:nvSpPr>
          <p:spPr>
            <a:xfrm>
              <a:off x="12324600" y="694800"/>
              <a:ext cx="324360" cy="232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37" name="CustomShape 7"/>
            <p:cNvSpPr/>
            <p:nvPr/>
          </p:nvSpPr>
          <p:spPr>
            <a:xfrm>
              <a:off x="12324600" y="1138680"/>
              <a:ext cx="324360" cy="2278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38" name="CustomShape 8"/>
            <p:cNvSpPr/>
            <p:nvPr/>
          </p:nvSpPr>
          <p:spPr>
            <a:xfrm>
              <a:off x="12324600" y="461520"/>
              <a:ext cx="324360" cy="232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sp>
      </p:grpSp>
      <p:sp>
        <p:nvSpPr>
          <p:cNvPr id="139" name="PlaceHolder 9"/>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Segoe UI"/>
              </a:rPr>
              <a:t>Click to edit Master title style</a:t>
            </a:r>
            <a:endParaRPr lang="en-US" sz="6000" b="0" strike="noStrike" spc="-1">
              <a:solidFill>
                <a:srgbClr val="000000"/>
              </a:solidFill>
              <a:latin typeface="Segoe UI"/>
            </a:endParaRPr>
          </a:p>
        </p:txBody>
      </p:sp>
      <p:sp>
        <p:nvSpPr>
          <p:cNvPr id="140" name="PlaceHolder 10"/>
          <p:cNvSpPr>
            <a:spLocks noGrp="1"/>
          </p:cNvSpPr>
          <p:nvPr>
            <p:ph type="dt"/>
          </p:nvPr>
        </p:nvSpPr>
        <p:spPr>
          <a:xfrm>
            <a:off x="838080" y="6356520"/>
            <a:ext cx="2742840" cy="364680"/>
          </a:xfrm>
          <a:prstGeom prst="rect">
            <a:avLst/>
          </a:prstGeom>
        </p:spPr>
        <p:txBody>
          <a:bodyPr anchor="ctr">
            <a:noAutofit/>
          </a:bodyPr>
          <a:lstStyle/>
          <a:p>
            <a:pPr>
              <a:lnSpc>
                <a:spcPct val="100000"/>
              </a:lnSpc>
            </a:pPr>
            <a:fld id="{62030725-41D8-40B9-B773-6FAC35239507}" type="datetime">
              <a:rPr lang="en-US" sz="1200" b="0" strike="noStrike" spc="-1">
                <a:solidFill>
                  <a:srgbClr val="8B8B8B"/>
                </a:solidFill>
                <a:latin typeface="Segoe UI"/>
              </a:rPr>
              <a:t>10/5/2020</a:t>
            </a:fld>
            <a:endParaRPr lang="en-US" sz="1200" b="0" strike="noStrike" spc="-1">
              <a:latin typeface="Times New Roman"/>
            </a:endParaRPr>
          </a:p>
        </p:txBody>
      </p:sp>
      <p:sp>
        <p:nvSpPr>
          <p:cNvPr id="141" name="PlaceHolder 11"/>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42" name="PlaceHolder 12"/>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E6E1F71-2EAF-42BA-BFCB-088C997AFD9C}" type="slidenum">
              <a:rPr lang="en-US" sz="1200" b="0" strike="noStrike" spc="-1">
                <a:solidFill>
                  <a:srgbClr val="8B8B8B"/>
                </a:solidFill>
                <a:latin typeface="Segoe UI"/>
              </a:rPr>
              <a:t>‹#›</a:t>
            </a:fld>
            <a:endParaRPr lang="en-US" sz="1200" b="0" strike="noStrike" spc="-1">
              <a:latin typeface="Times New Roman"/>
            </a:endParaRPr>
          </a:p>
        </p:txBody>
      </p:sp>
      <p:sp>
        <p:nvSpPr>
          <p:cNvPr id="143" name="PlaceHolder 1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TW" sz="2800" b="0" strike="noStrike" spc="-1">
                <a:solidFill>
                  <a:srgbClr val="000000"/>
                </a:solidFill>
                <a:latin typeface="Segoe UI"/>
              </a:rPr>
              <a:t>請按這裡編輯大綱文字格式</a:t>
            </a:r>
            <a:endParaRPr lang="en-US" sz="2800" b="0" strike="noStrike" spc="-1">
              <a:solidFill>
                <a:srgbClr val="000000"/>
              </a:solidFill>
              <a:latin typeface="Segoe UI"/>
            </a:endParaRPr>
          </a:p>
          <a:p>
            <a:pPr marL="864000" lvl="1" indent="-324000">
              <a:spcBef>
                <a:spcPts val="1134"/>
              </a:spcBef>
              <a:buClr>
                <a:srgbClr val="000000"/>
              </a:buClr>
              <a:buSzPct val="75000"/>
              <a:buFont typeface="Symbol" charset="2"/>
              <a:buChar char=""/>
            </a:pPr>
            <a:r>
              <a:rPr lang="zh-TW" sz="2000" b="0" strike="noStrike" spc="-1">
                <a:solidFill>
                  <a:srgbClr val="000000"/>
                </a:solidFill>
                <a:latin typeface="Segoe UI"/>
              </a:rPr>
              <a:t>第二個大綱層次</a:t>
            </a:r>
            <a:endParaRPr lang="en-US" sz="2000" b="0" strike="noStrike" spc="-1">
              <a:solidFill>
                <a:srgbClr val="000000"/>
              </a:solidFill>
              <a:latin typeface="Segoe UI"/>
            </a:endParaRPr>
          </a:p>
          <a:p>
            <a:pPr marL="1296000" lvl="2" indent="-288000">
              <a:spcBef>
                <a:spcPts val="850"/>
              </a:spcBef>
              <a:buClr>
                <a:srgbClr val="000000"/>
              </a:buClr>
              <a:buSzPct val="45000"/>
              <a:buFont typeface="Wingdings" charset="2"/>
              <a:buChar char=""/>
            </a:pPr>
            <a:r>
              <a:rPr lang="zh-TW" sz="1800" b="0" strike="noStrike" spc="-1">
                <a:solidFill>
                  <a:srgbClr val="000000"/>
                </a:solidFill>
                <a:latin typeface="Segoe UI"/>
              </a:rPr>
              <a:t>第三個大綱層次</a:t>
            </a:r>
            <a:endParaRPr lang="en-US" sz="1800" b="0" strike="noStrike" spc="-1">
              <a:solidFill>
                <a:srgbClr val="000000"/>
              </a:solidFill>
              <a:latin typeface="Segoe UI"/>
            </a:endParaRPr>
          </a:p>
          <a:p>
            <a:pPr marL="1728000" lvl="3" indent="-216000">
              <a:spcBef>
                <a:spcPts val="567"/>
              </a:spcBef>
              <a:buClr>
                <a:srgbClr val="000000"/>
              </a:buClr>
              <a:buSzPct val="75000"/>
              <a:buFont typeface="Symbol" charset="2"/>
              <a:buChar char=""/>
            </a:pPr>
            <a:r>
              <a:rPr lang="zh-TW" sz="1800" b="0" strike="noStrike" spc="-1">
                <a:solidFill>
                  <a:srgbClr val="000000"/>
                </a:solidFill>
                <a:latin typeface="Segoe UI"/>
              </a:rPr>
              <a:t>第四個大綱層次</a:t>
            </a:r>
            <a:endParaRPr lang="en-US" sz="1800" b="0" strike="noStrike" spc="-1">
              <a:solidFill>
                <a:srgbClr val="000000"/>
              </a:solidFill>
              <a:latin typeface="Segoe UI"/>
            </a:endParaRPr>
          </a:p>
          <a:p>
            <a:pPr marL="2160000" lvl="4" indent="-216000">
              <a:spcBef>
                <a:spcPts val="283"/>
              </a:spcBef>
              <a:buClr>
                <a:srgbClr val="000000"/>
              </a:buClr>
              <a:buSzPct val="45000"/>
              <a:buFont typeface="Wingdings" charset="2"/>
              <a:buChar char=""/>
            </a:pPr>
            <a:r>
              <a:rPr lang="zh-TW" sz="2000" b="0" strike="noStrike" spc="-1">
                <a:solidFill>
                  <a:srgbClr val="000000"/>
                </a:solidFill>
                <a:latin typeface="Segoe UI"/>
              </a:rPr>
              <a:t>第五個大綱層次</a:t>
            </a:r>
            <a:endParaRPr lang="en-US" sz="2000" b="0" strike="noStrike" spc="-1">
              <a:solidFill>
                <a:srgbClr val="000000"/>
              </a:solidFill>
              <a:latin typeface="Segoe UI"/>
            </a:endParaRPr>
          </a:p>
          <a:p>
            <a:pPr marL="2592000" lvl="5" indent="-216000">
              <a:spcBef>
                <a:spcPts val="283"/>
              </a:spcBef>
              <a:buClr>
                <a:srgbClr val="000000"/>
              </a:buClr>
              <a:buSzPct val="45000"/>
              <a:buFont typeface="Wingdings" charset="2"/>
              <a:buChar char=""/>
            </a:pPr>
            <a:r>
              <a:rPr lang="zh-TW" sz="2000" b="0" strike="noStrike" spc="-1">
                <a:solidFill>
                  <a:srgbClr val="000000"/>
                </a:solidFill>
                <a:latin typeface="Segoe UI"/>
              </a:rPr>
              <a:t>第六個大綱層次</a:t>
            </a:r>
            <a:endParaRPr lang="en-US" sz="2000" b="0" strike="noStrike" spc="-1">
              <a:solidFill>
                <a:srgbClr val="000000"/>
              </a:solidFill>
              <a:latin typeface="Segoe UI"/>
            </a:endParaRPr>
          </a:p>
          <a:p>
            <a:pPr marL="3024000" lvl="6" indent="-216000">
              <a:spcBef>
                <a:spcPts val="283"/>
              </a:spcBef>
              <a:buClr>
                <a:srgbClr val="000000"/>
              </a:buClr>
              <a:buSzPct val="45000"/>
              <a:buFont typeface="Wingdings" charset="2"/>
              <a:buChar char=""/>
            </a:pPr>
            <a:r>
              <a:rPr lang="zh-TW" sz="2000" b="0" strike="noStrike" spc="-1">
                <a:solidFill>
                  <a:srgbClr val="000000"/>
                </a:solidFill>
                <a:latin typeface="Segoe UI"/>
              </a:rPr>
              <a:t>第七個大綱層次</a:t>
            </a:r>
            <a:endParaRPr lang="en-US" sz="2000" b="0" strike="noStrike" spc="-1">
              <a:solidFill>
                <a:srgbClr val="000000"/>
              </a:solidFill>
              <a:latin typeface="Segoe UI"/>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80" name="Group 1"/>
          <p:cNvGrpSpPr/>
          <p:nvPr/>
        </p:nvGrpSpPr>
        <p:grpSpPr>
          <a:xfrm>
            <a:off x="12324600" y="0"/>
            <a:ext cx="324360" cy="1594800"/>
            <a:chOff x="12324600" y="0"/>
            <a:chExt cx="324360" cy="1594800"/>
          </a:xfrm>
        </p:grpSpPr>
        <p:sp>
          <p:nvSpPr>
            <p:cNvPr id="181" name="CustomShape 2"/>
            <p:cNvSpPr/>
            <p:nvPr/>
          </p:nvSpPr>
          <p:spPr>
            <a:xfrm>
              <a:off x="12324600" y="0"/>
              <a:ext cx="324360" cy="232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182" name="CustomShape 3"/>
            <p:cNvSpPr/>
            <p:nvPr/>
          </p:nvSpPr>
          <p:spPr>
            <a:xfrm>
              <a:off x="12324600" y="915840"/>
              <a:ext cx="324360" cy="2278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83" name="CustomShape 4"/>
            <p:cNvSpPr/>
            <p:nvPr/>
          </p:nvSpPr>
          <p:spPr>
            <a:xfrm>
              <a:off x="12324600" y="1366920"/>
              <a:ext cx="324360" cy="227880"/>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p:style>
        </p:sp>
        <p:sp>
          <p:nvSpPr>
            <p:cNvPr id="184" name="CustomShape 5"/>
            <p:cNvSpPr/>
            <p:nvPr/>
          </p:nvSpPr>
          <p:spPr>
            <a:xfrm>
              <a:off x="12324600" y="233280"/>
              <a:ext cx="324360" cy="2278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185" name="CustomShape 6"/>
            <p:cNvSpPr/>
            <p:nvPr/>
          </p:nvSpPr>
          <p:spPr>
            <a:xfrm>
              <a:off x="12324600" y="694800"/>
              <a:ext cx="324360" cy="232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86" name="CustomShape 7"/>
            <p:cNvSpPr/>
            <p:nvPr/>
          </p:nvSpPr>
          <p:spPr>
            <a:xfrm>
              <a:off x="12324600" y="1138680"/>
              <a:ext cx="324360" cy="2278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8"/>
            <p:cNvSpPr/>
            <p:nvPr/>
          </p:nvSpPr>
          <p:spPr>
            <a:xfrm>
              <a:off x="12324600" y="461520"/>
              <a:ext cx="324360" cy="232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sp>
      </p:grpSp>
      <p:sp>
        <p:nvSpPr>
          <p:cNvPr id="188" name="PlaceHolder 9"/>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Segoe UI"/>
              </a:rPr>
              <a:t>Click to edit Master title style</a:t>
            </a:r>
          </a:p>
        </p:txBody>
      </p:sp>
      <p:sp>
        <p:nvSpPr>
          <p:cNvPr id="189" name="PlaceHolder 10"/>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Segoe U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Segoe U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Segoe U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Segoe U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Segoe UI"/>
              </a:rPr>
              <a:t>Fifth level</a:t>
            </a:r>
          </a:p>
        </p:txBody>
      </p:sp>
      <p:sp>
        <p:nvSpPr>
          <p:cNvPr id="190" name="PlaceHolder 11"/>
          <p:cNvSpPr>
            <a:spLocks noGrp="1"/>
          </p:cNvSpPr>
          <p:nvPr>
            <p:ph type="dt"/>
          </p:nvPr>
        </p:nvSpPr>
        <p:spPr>
          <a:xfrm>
            <a:off x="838080" y="6356520"/>
            <a:ext cx="2742840" cy="364680"/>
          </a:xfrm>
          <a:prstGeom prst="rect">
            <a:avLst/>
          </a:prstGeom>
        </p:spPr>
        <p:txBody>
          <a:bodyPr anchor="ctr">
            <a:noAutofit/>
          </a:bodyPr>
          <a:lstStyle/>
          <a:p>
            <a:pPr>
              <a:lnSpc>
                <a:spcPct val="100000"/>
              </a:lnSpc>
            </a:pPr>
            <a:fld id="{2008E027-BCC9-41C9-9EDB-270248EBF5C5}" type="datetime">
              <a:rPr lang="en-US" sz="1200" b="0" strike="noStrike" spc="-1">
                <a:solidFill>
                  <a:srgbClr val="8B8B8B"/>
                </a:solidFill>
                <a:latin typeface="Segoe UI"/>
              </a:rPr>
              <a:t>10/5/2020</a:t>
            </a:fld>
            <a:endParaRPr lang="en-US" sz="1200" b="0" strike="noStrike" spc="-1">
              <a:latin typeface="Times New Roman"/>
            </a:endParaRPr>
          </a:p>
        </p:txBody>
      </p:sp>
      <p:sp>
        <p:nvSpPr>
          <p:cNvPr id="191" name="PlaceHolder 1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92" name="PlaceHolder 1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D538D6A5-5612-477E-B8CF-EA07FAFBD6A7}" type="slidenum">
              <a:rPr lang="en-US" sz="1200" b="0" strike="noStrike" spc="-1">
                <a:solidFill>
                  <a:srgbClr val="8B8B8B"/>
                </a:solidFill>
                <a:latin typeface="Segoe U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8B323"/>
        </a:solidFill>
        <a:effectLst/>
      </p:bgPr>
    </p:bg>
    <p:spTree>
      <p:nvGrpSpPr>
        <p:cNvPr id="1" name=""/>
        <p:cNvGrpSpPr/>
        <p:nvPr/>
      </p:nvGrpSpPr>
      <p:grpSpPr>
        <a:xfrm>
          <a:off x="0" y="0"/>
          <a:ext cx="0" cy="0"/>
          <a:chOff x="0" y="0"/>
          <a:chExt cx="0" cy="0"/>
        </a:xfrm>
      </p:grpSpPr>
      <p:sp>
        <p:nvSpPr>
          <p:cNvPr id="229" name="CustomShape 1" hidden="1"/>
          <p:cNvSpPr/>
          <p:nvPr/>
        </p:nvSpPr>
        <p:spPr>
          <a:xfrm>
            <a:off x="0" y="0"/>
            <a:ext cx="885600" cy="6857640"/>
          </a:xfrm>
          <a:custGeom>
            <a:avLst/>
            <a:gdLst/>
            <a:ahLst/>
            <a:cxnLst/>
            <a:rect l="l" t="t"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230" name="CustomShape 2" hidden="1"/>
          <p:cNvSpPr/>
          <p:nvPr/>
        </p:nvSpPr>
        <p:spPr>
          <a:xfrm>
            <a:off x="11908440" y="0"/>
            <a:ext cx="2829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31" name="CustomShape 3"/>
          <p:cNvSpPr/>
          <p:nvPr/>
        </p:nvSpPr>
        <p:spPr>
          <a:xfrm>
            <a:off x="3557160" y="631080"/>
            <a:ext cx="5235120" cy="5229000"/>
          </a:xfrm>
          <a:custGeom>
            <a:avLst/>
            <a:gdLst/>
            <a:ahLst/>
            <a:cxnLst/>
            <a:rect l="l" t="t"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232" name="PlaceHolder 4"/>
          <p:cNvSpPr>
            <a:spLocks noGrp="1"/>
          </p:cNvSpPr>
          <p:nvPr>
            <p:ph type="title"/>
          </p:nvPr>
        </p:nvSpPr>
        <p:spPr>
          <a:xfrm>
            <a:off x="1078560" y="1098360"/>
            <a:ext cx="10317960" cy="4394520"/>
          </a:xfrm>
          <a:prstGeom prst="rect">
            <a:avLst/>
          </a:prstGeom>
        </p:spPr>
        <p:txBody>
          <a:bodyPr anchor="ctr">
            <a:noAutofit/>
          </a:bodyPr>
          <a:lstStyle/>
          <a:p>
            <a:pPr algn="ctr">
              <a:lnSpc>
                <a:spcPct val="90000"/>
              </a:lnSpc>
            </a:pPr>
            <a:r>
              <a:rPr lang="zh-TW" sz="10000" b="0" strike="noStrike" cap="all" spc="797">
                <a:solidFill>
                  <a:srgbClr val="2A1A00"/>
                </a:solidFill>
                <a:latin typeface="Impact"/>
              </a:rPr>
              <a:t>按一下以編輯母片標題樣式</a:t>
            </a:r>
            <a:endParaRPr lang="en-US" sz="10000" b="0" strike="noStrike" spc="-1">
              <a:solidFill>
                <a:srgbClr val="000000"/>
              </a:solidFill>
              <a:latin typeface="Gill Sans MT"/>
            </a:endParaRPr>
          </a:p>
        </p:txBody>
      </p:sp>
      <p:sp>
        <p:nvSpPr>
          <p:cNvPr id="233" name="PlaceHolder 5"/>
          <p:cNvSpPr>
            <a:spLocks noGrp="1"/>
          </p:cNvSpPr>
          <p:nvPr>
            <p:ph type="dt"/>
          </p:nvPr>
        </p:nvSpPr>
        <p:spPr>
          <a:xfrm>
            <a:off x="1078560" y="6375600"/>
            <a:ext cx="2329200" cy="348120"/>
          </a:xfrm>
          <a:prstGeom prst="rect">
            <a:avLst/>
          </a:prstGeom>
        </p:spPr>
        <p:txBody>
          <a:bodyPr anchor="ctr">
            <a:noAutofit/>
          </a:bodyPr>
          <a:lstStyle/>
          <a:p>
            <a:pPr>
              <a:lnSpc>
                <a:spcPct val="100000"/>
              </a:lnSpc>
            </a:pPr>
            <a:fld id="{2E06D9F9-08A8-484F-BA42-D068E3A1E9D2}" type="datetime">
              <a:rPr lang="en-US" sz="1200" b="0" strike="noStrike" spc="-1">
                <a:solidFill>
                  <a:srgbClr val="B07906"/>
                </a:solidFill>
                <a:latin typeface="Gill Sans MT"/>
              </a:rPr>
              <a:t>10/5/2020</a:t>
            </a:fld>
            <a:endParaRPr lang="en-US" sz="1200" b="0" strike="noStrike" spc="-1">
              <a:latin typeface="Times New Roman"/>
            </a:endParaRPr>
          </a:p>
        </p:txBody>
      </p:sp>
      <p:sp>
        <p:nvSpPr>
          <p:cNvPr id="234" name="PlaceHolder 6"/>
          <p:cNvSpPr>
            <a:spLocks noGrp="1"/>
          </p:cNvSpPr>
          <p:nvPr>
            <p:ph type="ftr"/>
          </p:nvPr>
        </p:nvSpPr>
        <p:spPr>
          <a:xfrm>
            <a:off x="4180320" y="6375600"/>
            <a:ext cx="4114440" cy="345600"/>
          </a:xfrm>
          <a:prstGeom prst="rect">
            <a:avLst/>
          </a:prstGeom>
        </p:spPr>
        <p:txBody>
          <a:bodyPr anchor="ctr">
            <a:noAutofit/>
          </a:bodyPr>
          <a:lstStyle/>
          <a:p>
            <a:endParaRPr lang="en-US" sz="2400" b="0" strike="noStrike" spc="-1">
              <a:latin typeface="Times New Roman"/>
            </a:endParaRPr>
          </a:p>
        </p:txBody>
      </p:sp>
      <p:sp>
        <p:nvSpPr>
          <p:cNvPr id="235" name="PlaceHolder 7"/>
          <p:cNvSpPr>
            <a:spLocks noGrp="1"/>
          </p:cNvSpPr>
          <p:nvPr>
            <p:ph type="sldNum"/>
          </p:nvPr>
        </p:nvSpPr>
        <p:spPr>
          <a:xfrm>
            <a:off x="9067320" y="6375600"/>
            <a:ext cx="2329200" cy="345600"/>
          </a:xfrm>
          <a:prstGeom prst="rect">
            <a:avLst/>
          </a:prstGeom>
        </p:spPr>
        <p:txBody>
          <a:bodyPr anchor="ctr">
            <a:noAutofit/>
          </a:bodyPr>
          <a:lstStyle/>
          <a:p>
            <a:pPr algn="r">
              <a:lnSpc>
                <a:spcPct val="100000"/>
              </a:lnSpc>
            </a:pPr>
            <a:fld id="{7608E30C-FEDE-47C4-8966-302D5816B0CB}" type="slidenum">
              <a:rPr lang="en-US" sz="1200" b="0" strike="noStrike" spc="-1">
                <a:solidFill>
                  <a:srgbClr val="B07906"/>
                </a:solidFill>
                <a:latin typeface="Gill Sans MT"/>
              </a:rPr>
              <a:t>‹#›</a:t>
            </a:fld>
            <a:endParaRPr lang="en-US" sz="1200" b="0" strike="noStrike" spc="-1">
              <a:latin typeface="Times New Roman"/>
            </a:endParaRPr>
          </a:p>
        </p:txBody>
      </p:sp>
      <p:sp>
        <p:nvSpPr>
          <p:cNvPr id="236" name="CustomShape 8"/>
          <p:cNvSpPr/>
          <p:nvPr/>
        </p:nvSpPr>
        <p:spPr>
          <a:xfrm>
            <a:off x="0" y="0"/>
            <a:ext cx="2829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37"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TW" sz="2000" b="0" strike="noStrike" spc="-1">
                <a:solidFill>
                  <a:srgbClr val="595959"/>
                </a:solidFill>
                <a:latin typeface="Gill Sans MT"/>
              </a:rPr>
              <a:t>請按這裡編輯大綱文字格式</a:t>
            </a:r>
            <a:endParaRPr lang="en-US" sz="2000" b="0" strike="noStrike" spc="-1">
              <a:solidFill>
                <a:srgbClr val="595959"/>
              </a:solidFill>
              <a:latin typeface="Gill Sans MT"/>
            </a:endParaRPr>
          </a:p>
          <a:p>
            <a:pPr marL="864000" lvl="1" indent="-324000">
              <a:spcBef>
                <a:spcPts val="1134"/>
              </a:spcBef>
              <a:buClr>
                <a:srgbClr val="000000"/>
              </a:buClr>
              <a:buSzPct val="75000"/>
              <a:buFont typeface="Symbol" charset="2"/>
              <a:buChar char=""/>
            </a:pPr>
            <a:r>
              <a:rPr lang="zh-TW" sz="1600" b="0" strike="noStrike" spc="-1">
                <a:solidFill>
                  <a:srgbClr val="595959"/>
                </a:solidFill>
                <a:latin typeface="Gill Sans MT"/>
              </a:rPr>
              <a:t>第二個大綱層次</a:t>
            </a:r>
            <a:endParaRPr lang="en-US" sz="1600" b="0" strike="noStrike" spc="-1">
              <a:solidFill>
                <a:srgbClr val="595959"/>
              </a:solidFill>
              <a:latin typeface="Gill Sans MT"/>
            </a:endParaRPr>
          </a:p>
          <a:p>
            <a:pPr marL="1296000" lvl="2" indent="-288000">
              <a:spcBef>
                <a:spcPts val="850"/>
              </a:spcBef>
              <a:buClr>
                <a:srgbClr val="000000"/>
              </a:buClr>
              <a:buSzPct val="45000"/>
              <a:buFont typeface="Wingdings" charset="2"/>
              <a:buChar char=""/>
            </a:pPr>
            <a:r>
              <a:rPr lang="zh-TW" sz="1400" b="0" strike="noStrike" spc="-1">
                <a:solidFill>
                  <a:srgbClr val="595959"/>
                </a:solidFill>
                <a:latin typeface="Gill Sans MT"/>
              </a:rPr>
              <a:t>第三個大綱層次</a:t>
            </a:r>
            <a:endParaRPr lang="en-US" sz="1400" b="0" strike="noStrike" spc="-1">
              <a:solidFill>
                <a:srgbClr val="595959"/>
              </a:solidFill>
              <a:latin typeface="Gill Sans MT"/>
            </a:endParaRPr>
          </a:p>
          <a:p>
            <a:pPr marL="1728000" lvl="3" indent="-216000">
              <a:spcBef>
                <a:spcPts val="567"/>
              </a:spcBef>
              <a:buClr>
                <a:srgbClr val="000000"/>
              </a:buClr>
              <a:buSzPct val="75000"/>
              <a:buFont typeface="Symbol" charset="2"/>
              <a:buChar char=""/>
            </a:pPr>
            <a:r>
              <a:rPr lang="zh-TW" sz="1400" b="0" strike="noStrike" spc="-1">
                <a:solidFill>
                  <a:srgbClr val="595959"/>
                </a:solidFill>
                <a:latin typeface="Gill Sans MT"/>
              </a:rPr>
              <a:t>第四個大綱層次</a:t>
            </a:r>
            <a:endParaRPr lang="en-US" sz="1400" b="0" strike="noStrike" spc="-1">
              <a:solidFill>
                <a:srgbClr val="595959"/>
              </a:solidFill>
              <a:latin typeface="Gill Sans MT"/>
            </a:endParaRPr>
          </a:p>
          <a:p>
            <a:pPr marL="2160000" lvl="4" indent="-216000">
              <a:spcBef>
                <a:spcPts val="283"/>
              </a:spcBef>
              <a:buClr>
                <a:srgbClr val="000000"/>
              </a:buClr>
              <a:buSzPct val="45000"/>
              <a:buFont typeface="Wingdings" charset="2"/>
              <a:buChar char=""/>
            </a:pPr>
            <a:r>
              <a:rPr lang="zh-TW" sz="2000" b="0" strike="noStrike" spc="-1">
                <a:solidFill>
                  <a:srgbClr val="595959"/>
                </a:solidFill>
                <a:latin typeface="Gill Sans MT"/>
              </a:rPr>
              <a:t>第五個大綱層次</a:t>
            </a:r>
            <a:endParaRPr lang="en-US" sz="2000" b="0" strike="noStrike" spc="-1">
              <a:solidFill>
                <a:srgbClr val="595959"/>
              </a:solidFill>
              <a:latin typeface="Gill Sans MT"/>
            </a:endParaRPr>
          </a:p>
          <a:p>
            <a:pPr marL="2592000" lvl="5" indent="-216000">
              <a:spcBef>
                <a:spcPts val="283"/>
              </a:spcBef>
              <a:buClr>
                <a:srgbClr val="000000"/>
              </a:buClr>
              <a:buSzPct val="45000"/>
              <a:buFont typeface="Wingdings" charset="2"/>
              <a:buChar char=""/>
            </a:pPr>
            <a:r>
              <a:rPr lang="zh-TW" sz="2000" b="0" strike="noStrike" spc="-1">
                <a:solidFill>
                  <a:srgbClr val="595959"/>
                </a:solidFill>
                <a:latin typeface="Gill Sans MT"/>
              </a:rPr>
              <a:t>第六個大綱層次</a:t>
            </a:r>
            <a:endParaRPr lang="en-US" sz="2000" b="0" strike="noStrike" spc="-1">
              <a:solidFill>
                <a:srgbClr val="595959"/>
              </a:solidFill>
              <a:latin typeface="Gill Sans MT"/>
            </a:endParaRPr>
          </a:p>
          <a:p>
            <a:pPr marL="3024000" lvl="6" indent="-216000">
              <a:spcBef>
                <a:spcPts val="283"/>
              </a:spcBef>
              <a:buClr>
                <a:srgbClr val="000000"/>
              </a:buClr>
              <a:buSzPct val="45000"/>
              <a:buFont typeface="Wingdings" charset="2"/>
              <a:buChar char=""/>
            </a:pPr>
            <a:r>
              <a:rPr lang="zh-TW" sz="2000" b="0" strike="noStrike" spc="-1">
                <a:solidFill>
                  <a:srgbClr val="595959"/>
                </a:solidFill>
                <a:latin typeface="Gill Sans MT"/>
              </a:rPr>
              <a:t>第七個大綱層次</a:t>
            </a:r>
            <a:endParaRPr lang="en-US" sz="2000" b="0" strike="noStrike" spc="-1">
              <a:solidFill>
                <a:srgbClr val="595959"/>
              </a:solidFill>
              <a:latin typeface="Gill Sans MT"/>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3F3F2"/>
        </a:solidFill>
        <a:effectLst/>
      </p:bgPr>
    </p:bg>
    <p:spTree>
      <p:nvGrpSpPr>
        <p:cNvPr id="1" name=""/>
        <p:cNvGrpSpPr/>
        <p:nvPr/>
      </p:nvGrpSpPr>
      <p:grpSpPr>
        <a:xfrm>
          <a:off x="0" y="0"/>
          <a:ext cx="0" cy="0"/>
          <a:chOff x="0" y="0"/>
          <a:chExt cx="0" cy="0"/>
        </a:xfrm>
      </p:grpSpPr>
      <p:sp>
        <p:nvSpPr>
          <p:cNvPr id="274" name="CustomShape 1"/>
          <p:cNvSpPr/>
          <p:nvPr/>
        </p:nvSpPr>
        <p:spPr>
          <a:xfrm>
            <a:off x="0" y="0"/>
            <a:ext cx="885600" cy="6857640"/>
          </a:xfrm>
          <a:custGeom>
            <a:avLst/>
            <a:gdLst/>
            <a:ahLst/>
            <a:cxnLst/>
            <a:rect l="l" t="t"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275" name="CustomShape 2"/>
          <p:cNvSpPr/>
          <p:nvPr/>
        </p:nvSpPr>
        <p:spPr>
          <a:xfrm>
            <a:off x="11908440" y="0"/>
            <a:ext cx="2829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76" name="PlaceHolder 3"/>
          <p:cNvSpPr>
            <a:spLocks noGrp="1"/>
          </p:cNvSpPr>
          <p:nvPr>
            <p:ph type="title"/>
          </p:nvPr>
        </p:nvSpPr>
        <p:spPr>
          <a:xfrm>
            <a:off x="1251720" y="382320"/>
            <a:ext cx="10177920" cy="1491840"/>
          </a:xfrm>
          <a:prstGeom prst="rect">
            <a:avLst/>
          </a:prstGeom>
        </p:spPr>
        <p:txBody>
          <a:bodyPr>
            <a:noAutofit/>
          </a:bodyPr>
          <a:lstStyle/>
          <a:p>
            <a:pPr>
              <a:lnSpc>
                <a:spcPct val="90000"/>
              </a:lnSpc>
            </a:pPr>
            <a:r>
              <a:rPr lang="zh-TW" sz="5100" b="0" strike="noStrike" cap="all" spc="199">
                <a:solidFill>
                  <a:srgbClr val="2A1A00"/>
                </a:solidFill>
                <a:latin typeface="Impact"/>
              </a:rPr>
              <a:t>按一下以編輯母片標題樣式</a:t>
            </a:r>
            <a:endParaRPr lang="en-US" sz="5100" b="0" strike="noStrike" spc="-1">
              <a:solidFill>
                <a:srgbClr val="000000"/>
              </a:solidFill>
              <a:latin typeface="Gill Sans MT"/>
            </a:endParaRPr>
          </a:p>
        </p:txBody>
      </p:sp>
      <p:sp>
        <p:nvSpPr>
          <p:cNvPr id="277" name="PlaceHolder 4"/>
          <p:cNvSpPr>
            <a:spLocks noGrp="1"/>
          </p:cNvSpPr>
          <p:nvPr>
            <p:ph type="body"/>
          </p:nvPr>
        </p:nvSpPr>
        <p:spPr>
          <a:xfrm>
            <a:off x="1251720" y="2286000"/>
            <a:ext cx="10177920" cy="3593160"/>
          </a:xfrm>
          <a:prstGeom prst="rect">
            <a:avLst/>
          </a:prstGeom>
        </p:spPr>
        <p:txBody>
          <a:bodyPr>
            <a:noAutofit/>
          </a:bodyPr>
          <a:lstStyle/>
          <a:p>
            <a:pPr marL="228600" indent="-228240">
              <a:lnSpc>
                <a:spcPct val="110000"/>
              </a:lnSpc>
              <a:spcBef>
                <a:spcPts val="700"/>
              </a:spcBef>
              <a:buClr>
                <a:srgbClr val="2A1A00"/>
              </a:buClr>
              <a:buFont typeface="Arial"/>
              <a:buChar char="•"/>
            </a:pPr>
            <a:r>
              <a:rPr lang="zh-TW" sz="2000" b="0" strike="noStrike" spc="-1">
                <a:solidFill>
                  <a:srgbClr val="595959"/>
                </a:solidFill>
                <a:latin typeface="Gill Sans MT"/>
              </a:rPr>
              <a:t>按一下以編輯母片文字樣式</a:t>
            </a:r>
            <a:endParaRPr lang="en-US" sz="2000" b="0" strike="noStrike" spc="-1">
              <a:solidFill>
                <a:srgbClr val="595959"/>
              </a:solidFill>
              <a:latin typeface="Gill Sans MT"/>
            </a:endParaRPr>
          </a:p>
          <a:p>
            <a:pPr marL="685800" lvl="1" indent="-228240">
              <a:lnSpc>
                <a:spcPct val="110000"/>
              </a:lnSpc>
              <a:spcBef>
                <a:spcPts val="700"/>
              </a:spcBef>
              <a:buClr>
                <a:srgbClr val="2A1A00"/>
              </a:buClr>
              <a:buFont typeface="Gill Sans MT"/>
              <a:buChar char="–"/>
            </a:pPr>
            <a:r>
              <a:rPr lang="zh-TW" sz="1800" b="0" strike="noStrike" spc="-1">
                <a:solidFill>
                  <a:srgbClr val="595959"/>
                </a:solidFill>
                <a:latin typeface="Gill Sans MT"/>
              </a:rPr>
              <a:t>第二層</a:t>
            </a:r>
            <a:endParaRPr lang="en-US" sz="1800" b="0" strike="noStrike" spc="-1">
              <a:solidFill>
                <a:srgbClr val="595959"/>
              </a:solidFill>
              <a:latin typeface="Gill Sans MT"/>
            </a:endParaRPr>
          </a:p>
          <a:p>
            <a:pPr marL="1143000" lvl="2" indent="-228240">
              <a:lnSpc>
                <a:spcPct val="110000"/>
              </a:lnSpc>
              <a:spcBef>
                <a:spcPts val="700"/>
              </a:spcBef>
              <a:buClr>
                <a:srgbClr val="2A1A00"/>
              </a:buClr>
              <a:buFont typeface="Arial"/>
              <a:buChar char="•"/>
            </a:pPr>
            <a:r>
              <a:rPr lang="zh-TW" sz="1600" b="0" strike="noStrike" spc="-1">
                <a:solidFill>
                  <a:srgbClr val="595959"/>
                </a:solidFill>
                <a:latin typeface="Gill Sans MT"/>
              </a:rPr>
              <a:t>第三層</a:t>
            </a:r>
            <a:endParaRPr lang="en-US" sz="1600" b="0" strike="noStrike" spc="-1">
              <a:solidFill>
                <a:srgbClr val="595959"/>
              </a:solidFill>
              <a:latin typeface="Gill Sans MT"/>
            </a:endParaRPr>
          </a:p>
          <a:p>
            <a:pPr marL="1600200" lvl="3" indent="-228240">
              <a:lnSpc>
                <a:spcPct val="110000"/>
              </a:lnSpc>
              <a:spcBef>
                <a:spcPts val="700"/>
              </a:spcBef>
              <a:buClr>
                <a:srgbClr val="2A1A00"/>
              </a:buClr>
              <a:buFont typeface="Gill Sans MT"/>
              <a:buChar char="–"/>
            </a:pPr>
            <a:r>
              <a:rPr lang="zh-TW" sz="1400" b="0" strike="noStrike" spc="-1">
                <a:solidFill>
                  <a:srgbClr val="595959"/>
                </a:solidFill>
                <a:latin typeface="Gill Sans MT"/>
              </a:rPr>
              <a:t>第四層</a:t>
            </a:r>
            <a:endParaRPr lang="en-US" sz="1400" b="0" strike="noStrike" spc="-1">
              <a:solidFill>
                <a:srgbClr val="595959"/>
              </a:solidFill>
              <a:latin typeface="Gill Sans MT"/>
            </a:endParaRPr>
          </a:p>
          <a:p>
            <a:pPr marL="2057400" lvl="4" indent="-228240">
              <a:lnSpc>
                <a:spcPct val="110000"/>
              </a:lnSpc>
              <a:spcBef>
                <a:spcPts val="700"/>
              </a:spcBef>
              <a:buClr>
                <a:srgbClr val="2A1A00"/>
              </a:buClr>
              <a:buFont typeface="Arial"/>
              <a:buChar char="•"/>
            </a:pPr>
            <a:r>
              <a:rPr lang="zh-TW" sz="1400" b="0" strike="noStrike" spc="-1">
                <a:solidFill>
                  <a:srgbClr val="595959"/>
                </a:solidFill>
                <a:latin typeface="Gill Sans MT"/>
              </a:rPr>
              <a:t>第五層</a:t>
            </a:r>
            <a:endParaRPr lang="en-US" sz="1400" b="0" strike="noStrike" spc="-1">
              <a:solidFill>
                <a:srgbClr val="595959"/>
              </a:solidFill>
              <a:latin typeface="Gill Sans MT"/>
            </a:endParaRPr>
          </a:p>
        </p:txBody>
      </p:sp>
      <p:sp>
        <p:nvSpPr>
          <p:cNvPr id="278" name="PlaceHolder 5"/>
          <p:cNvSpPr>
            <a:spLocks noGrp="1"/>
          </p:cNvSpPr>
          <p:nvPr>
            <p:ph type="dt"/>
          </p:nvPr>
        </p:nvSpPr>
        <p:spPr>
          <a:xfrm>
            <a:off x="1251720" y="6375600"/>
            <a:ext cx="2329200" cy="348120"/>
          </a:xfrm>
          <a:prstGeom prst="rect">
            <a:avLst/>
          </a:prstGeom>
        </p:spPr>
        <p:txBody>
          <a:bodyPr anchor="ctr">
            <a:noAutofit/>
          </a:bodyPr>
          <a:lstStyle/>
          <a:p>
            <a:pPr>
              <a:lnSpc>
                <a:spcPct val="100000"/>
              </a:lnSpc>
            </a:pPr>
            <a:fld id="{8B5713A3-1D49-4261-A597-9A421CC4985B}" type="datetime">
              <a:rPr lang="en-US" sz="1200" b="0" strike="noStrike" spc="-1">
                <a:solidFill>
                  <a:srgbClr val="595959"/>
                </a:solidFill>
                <a:latin typeface="Gill Sans MT"/>
              </a:rPr>
              <a:t>10/5/2020</a:t>
            </a:fld>
            <a:endParaRPr lang="en-US" sz="1200" b="0" strike="noStrike" spc="-1">
              <a:latin typeface="Times New Roman"/>
            </a:endParaRPr>
          </a:p>
        </p:txBody>
      </p:sp>
      <p:sp>
        <p:nvSpPr>
          <p:cNvPr id="279" name="PlaceHolder 6"/>
          <p:cNvSpPr>
            <a:spLocks noGrp="1"/>
          </p:cNvSpPr>
          <p:nvPr>
            <p:ph type="ftr"/>
          </p:nvPr>
        </p:nvSpPr>
        <p:spPr>
          <a:xfrm>
            <a:off x="4038480" y="6375600"/>
            <a:ext cx="4114440" cy="345600"/>
          </a:xfrm>
          <a:prstGeom prst="rect">
            <a:avLst/>
          </a:prstGeom>
        </p:spPr>
        <p:txBody>
          <a:bodyPr anchor="ctr">
            <a:noAutofit/>
          </a:bodyPr>
          <a:lstStyle/>
          <a:p>
            <a:endParaRPr lang="en-US" sz="2400" b="0" strike="noStrike" spc="-1">
              <a:latin typeface="Times New Roman"/>
            </a:endParaRPr>
          </a:p>
        </p:txBody>
      </p:sp>
      <p:sp>
        <p:nvSpPr>
          <p:cNvPr id="280" name="PlaceHolder 7"/>
          <p:cNvSpPr>
            <a:spLocks noGrp="1"/>
          </p:cNvSpPr>
          <p:nvPr>
            <p:ph type="sldNum"/>
          </p:nvPr>
        </p:nvSpPr>
        <p:spPr>
          <a:xfrm>
            <a:off x="8610480" y="6375600"/>
            <a:ext cx="2819160" cy="345600"/>
          </a:xfrm>
          <a:prstGeom prst="rect">
            <a:avLst/>
          </a:prstGeom>
        </p:spPr>
        <p:txBody>
          <a:bodyPr anchor="ctr">
            <a:noAutofit/>
          </a:bodyPr>
          <a:lstStyle/>
          <a:p>
            <a:pPr algn="r">
              <a:lnSpc>
                <a:spcPct val="100000"/>
              </a:lnSpc>
            </a:pPr>
            <a:fld id="{21DF153A-3140-4D89-AEBE-7CE5BA40C45C}" type="slidenum">
              <a:rPr lang="en-US" sz="1200" b="0" strike="noStrike" spc="-1">
                <a:solidFill>
                  <a:srgbClr val="595959"/>
                </a:solidFill>
                <a:latin typeface="Gill Sans MT"/>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3F3F2"/>
        </a:solidFill>
        <a:effectLst/>
      </p:bgPr>
    </p:bg>
    <p:spTree>
      <p:nvGrpSpPr>
        <p:cNvPr id="1" name=""/>
        <p:cNvGrpSpPr/>
        <p:nvPr/>
      </p:nvGrpSpPr>
      <p:grpSpPr>
        <a:xfrm>
          <a:off x="0" y="0"/>
          <a:ext cx="0" cy="0"/>
          <a:chOff x="0" y="0"/>
          <a:chExt cx="0" cy="0"/>
        </a:xfrm>
      </p:grpSpPr>
      <p:sp>
        <p:nvSpPr>
          <p:cNvPr id="317" name="CustomShape 1"/>
          <p:cNvSpPr/>
          <p:nvPr/>
        </p:nvSpPr>
        <p:spPr>
          <a:xfrm>
            <a:off x="0" y="0"/>
            <a:ext cx="885600" cy="6857640"/>
          </a:xfrm>
          <a:custGeom>
            <a:avLst/>
            <a:gdLst/>
            <a:ahLst/>
            <a:cxnLst/>
            <a:rect l="l" t="t"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a:noFill/>
          </a:ln>
        </p:spPr>
        <p:style>
          <a:lnRef idx="0">
            <a:scrgbClr r="0" g="0" b="0"/>
          </a:lnRef>
          <a:fillRef idx="0">
            <a:scrgbClr r="0" g="0" b="0"/>
          </a:fillRef>
          <a:effectRef idx="0">
            <a:scrgbClr r="0" g="0" b="0"/>
          </a:effectRef>
          <a:fontRef idx="minor"/>
        </p:style>
      </p:sp>
      <p:sp>
        <p:nvSpPr>
          <p:cNvPr id="318" name="CustomShape 2"/>
          <p:cNvSpPr/>
          <p:nvPr/>
        </p:nvSpPr>
        <p:spPr>
          <a:xfrm>
            <a:off x="11908440" y="0"/>
            <a:ext cx="2829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9" name="PlaceHolder 3"/>
          <p:cNvSpPr>
            <a:spLocks noGrp="1"/>
          </p:cNvSpPr>
          <p:nvPr>
            <p:ph type="dt"/>
          </p:nvPr>
        </p:nvSpPr>
        <p:spPr>
          <a:xfrm>
            <a:off x="1251720" y="6375600"/>
            <a:ext cx="2329200" cy="348120"/>
          </a:xfrm>
          <a:prstGeom prst="rect">
            <a:avLst/>
          </a:prstGeom>
        </p:spPr>
        <p:txBody>
          <a:bodyPr anchor="ctr">
            <a:noAutofit/>
          </a:bodyPr>
          <a:lstStyle/>
          <a:p>
            <a:pPr>
              <a:lnSpc>
                <a:spcPct val="100000"/>
              </a:lnSpc>
            </a:pPr>
            <a:fld id="{4F46E90F-E26C-4455-960B-824B86C1C9C9}" type="datetime">
              <a:rPr lang="en-US" sz="1200" b="0" strike="noStrike" spc="-1">
                <a:solidFill>
                  <a:srgbClr val="595959"/>
                </a:solidFill>
                <a:latin typeface="Gill Sans MT"/>
              </a:rPr>
              <a:t>10/5/2020</a:t>
            </a:fld>
            <a:endParaRPr lang="en-US" sz="1200" b="0" strike="noStrike" spc="-1">
              <a:latin typeface="Times New Roman"/>
            </a:endParaRPr>
          </a:p>
        </p:txBody>
      </p:sp>
      <p:sp>
        <p:nvSpPr>
          <p:cNvPr id="320" name="PlaceHolder 4"/>
          <p:cNvSpPr>
            <a:spLocks noGrp="1"/>
          </p:cNvSpPr>
          <p:nvPr>
            <p:ph type="ftr"/>
          </p:nvPr>
        </p:nvSpPr>
        <p:spPr>
          <a:xfrm>
            <a:off x="4038480" y="6375600"/>
            <a:ext cx="4114440" cy="345600"/>
          </a:xfrm>
          <a:prstGeom prst="rect">
            <a:avLst/>
          </a:prstGeom>
        </p:spPr>
        <p:txBody>
          <a:bodyPr anchor="ctr">
            <a:noAutofit/>
          </a:bodyPr>
          <a:lstStyle/>
          <a:p>
            <a:endParaRPr lang="en-US" sz="2400" b="0" strike="noStrike" spc="-1">
              <a:latin typeface="Times New Roman"/>
            </a:endParaRPr>
          </a:p>
        </p:txBody>
      </p:sp>
      <p:sp>
        <p:nvSpPr>
          <p:cNvPr id="321" name="PlaceHolder 5"/>
          <p:cNvSpPr>
            <a:spLocks noGrp="1"/>
          </p:cNvSpPr>
          <p:nvPr>
            <p:ph type="sldNum"/>
          </p:nvPr>
        </p:nvSpPr>
        <p:spPr>
          <a:xfrm>
            <a:off x="8610480" y="6375600"/>
            <a:ext cx="2819160" cy="345600"/>
          </a:xfrm>
          <a:prstGeom prst="rect">
            <a:avLst/>
          </a:prstGeom>
        </p:spPr>
        <p:txBody>
          <a:bodyPr anchor="ctr">
            <a:noAutofit/>
          </a:bodyPr>
          <a:lstStyle/>
          <a:p>
            <a:pPr algn="r">
              <a:lnSpc>
                <a:spcPct val="100000"/>
              </a:lnSpc>
            </a:pPr>
            <a:fld id="{9052F15E-57CE-43A6-BF48-4F96F11AAA2C}" type="slidenum">
              <a:rPr lang="en-US" sz="1200" b="0" strike="noStrike" spc="-1">
                <a:solidFill>
                  <a:srgbClr val="595959"/>
                </a:solidFill>
                <a:latin typeface="Gill Sans MT"/>
              </a:rPr>
              <a:t>‹#›</a:t>
            </a:fld>
            <a:endParaRPr lang="en-US" sz="1200" b="0" strike="noStrike" spc="-1">
              <a:latin typeface="Times New Roman"/>
            </a:endParaRPr>
          </a:p>
        </p:txBody>
      </p:sp>
      <p:sp>
        <p:nvSpPr>
          <p:cNvPr id="322" name="PlaceHolder 6"/>
          <p:cNvSpPr>
            <a:spLocks noGrp="1"/>
          </p:cNvSpPr>
          <p:nvPr>
            <p:ph type="title"/>
          </p:nvPr>
        </p:nvSpPr>
        <p:spPr>
          <a:xfrm>
            <a:off x="609480" y="273600"/>
            <a:ext cx="10972440" cy="1144800"/>
          </a:xfrm>
          <a:prstGeom prst="rect">
            <a:avLst/>
          </a:prstGeom>
        </p:spPr>
        <p:txBody>
          <a:bodyPr lIns="0" tIns="0" rIns="0" bIns="0" anchor="ctr">
            <a:noAutofit/>
          </a:bodyPr>
          <a:lstStyle/>
          <a:p>
            <a:r>
              <a:rPr lang="zh-TW" sz="1800" b="0" strike="noStrike" spc="-1">
                <a:solidFill>
                  <a:srgbClr val="000000"/>
                </a:solidFill>
                <a:latin typeface="Gill Sans MT"/>
              </a:rPr>
              <a:t>請按這裡編輯題名文字格式</a:t>
            </a:r>
            <a:endParaRPr lang="en-US" sz="1800" b="0" strike="noStrike" spc="-1">
              <a:solidFill>
                <a:srgbClr val="000000"/>
              </a:solidFill>
              <a:latin typeface="Gill Sans MT"/>
            </a:endParaRPr>
          </a:p>
        </p:txBody>
      </p:sp>
      <p:sp>
        <p:nvSpPr>
          <p:cNvPr id="323"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TW" sz="2000" b="0" strike="noStrike" spc="-1">
                <a:solidFill>
                  <a:srgbClr val="595959"/>
                </a:solidFill>
                <a:latin typeface="Gill Sans MT"/>
              </a:rPr>
              <a:t>請按這裡編輯大綱文字格式</a:t>
            </a:r>
            <a:endParaRPr lang="en-US" sz="2000" b="0" strike="noStrike" spc="-1">
              <a:solidFill>
                <a:srgbClr val="595959"/>
              </a:solidFill>
              <a:latin typeface="Gill Sans MT"/>
            </a:endParaRPr>
          </a:p>
          <a:p>
            <a:pPr marL="864000" lvl="1" indent="-324000">
              <a:spcBef>
                <a:spcPts val="1134"/>
              </a:spcBef>
              <a:buClr>
                <a:srgbClr val="000000"/>
              </a:buClr>
              <a:buSzPct val="75000"/>
              <a:buFont typeface="Symbol" charset="2"/>
              <a:buChar char=""/>
            </a:pPr>
            <a:r>
              <a:rPr lang="zh-TW" sz="1600" b="0" strike="noStrike" spc="-1">
                <a:solidFill>
                  <a:srgbClr val="595959"/>
                </a:solidFill>
                <a:latin typeface="Gill Sans MT"/>
              </a:rPr>
              <a:t>第二個大綱層次</a:t>
            </a:r>
            <a:endParaRPr lang="en-US" sz="1600" b="0" strike="noStrike" spc="-1">
              <a:solidFill>
                <a:srgbClr val="595959"/>
              </a:solidFill>
              <a:latin typeface="Gill Sans MT"/>
            </a:endParaRPr>
          </a:p>
          <a:p>
            <a:pPr marL="1296000" lvl="2" indent="-288000">
              <a:spcBef>
                <a:spcPts val="850"/>
              </a:spcBef>
              <a:buClr>
                <a:srgbClr val="000000"/>
              </a:buClr>
              <a:buSzPct val="45000"/>
              <a:buFont typeface="Wingdings" charset="2"/>
              <a:buChar char=""/>
            </a:pPr>
            <a:r>
              <a:rPr lang="zh-TW" sz="1400" b="0" strike="noStrike" spc="-1">
                <a:solidFill>
                  <a:srgbClr val="595959"/>
                </a:solidFill>
                <a:latin typeface="Gill Sans MT"/>
              </a:rPr>
              <a:t>第三個大綱層次</a:t>
            </a:r>
            <a:endParaRPr lang="en-US" sz="1400" b="0" strike="noStrike" spc="-1">
              <a:solidFill>
                <a:srgbClr val="595959"/>
              </a:solidFill>
              <a:latin typeface="Gill Sans MT"/>
            </a:endParaRPr>
          </a:p>
          <a:p>
            <a:pPr marL="1728000" lvl="3" indent="-216000">
              <a:spcBef>
                <a:spcPts val="567"/>
              </a:spcBef>
              <a:buClr>
                <a:srgbClr val="000000"/>
              </a:buClr>
              <a:buSzPct val="75000"/>
              <a:buFont typeface="Symbol" charset="2"/>
              <a:buChar char=""/>
            </a:pPr>
            <a:r>
              <a:rPr lang="zh-TW" sz="1400" b="0" strike="noStrike" spc="-1">
                <a:solidFill>
                  <a:srgbClr val="595959"/>
                </a:solidFill>
                <a:latin typeface="Gill Sans MT"/>
              </a:rPr>
              <a:t>第四個大綱層次</a:t>
            </a:r>
            <a:endParaRPr lang="en-US" sz="1400" b="0" strike="noStrike" spc="-1">
              <a:solidFill>
                <a:srgbClr val="595959"/>
              </a:solidFill>
              <a:latin typeface="Gill Sans MT"/>
            </a:endParaRPr>
          </a:p>
          <a:p>
            <a:pPr marL="2160000" lvl="4" indent="-216000">
              <a:spcBef>
                <a:spcPts val="283"/>
              </a:spcBef>
              <a:buClr>
                <a:srgbClr val="000000"/>
              </a:buClr>
              <a:buSzPct val="45000"/>
              <a:buFont typeface="Wingdings" charset="2"/>
              <a:buChar char=""/>
            </a:pPr>
            <a:r>
              <a:rPr lang="zh-TW" sz="2000" b="0" strike="noStrike" spc="-1">
                <a:solidFill>
                  <a:srgbClr val="595959"/>
                </a:solidFill>
                <a:latin typeface="Gill Sans MT"/>
              </a:rPr>
              <a:t>第五個大綱層次</a:t>
            </a:r>
            <a:endParaRPr lang="en-US" sz="2000" b="0" strike="noStrike" spc="-1">
              <a:solidFill>
                <a:srgbClr val="595959"/>
              </a:solidFill>
              <a:latin typeface="Gill Sans MT"/>
            </a:endParaRPr>
          </a:p>
          <a:p>
            <a:pPr marL="2592000" lvl="5" indent="-216000">
              <a:spcBef>
                <a:spcPts val="283"/>
              </a:spcBef>
              <a:buClr>
                <a:srgbClr val="000000"/>
              </a:buClr>
              <a:buSzPct val="45000"/>
              <a:buFont typeface="Wingdings" charset="2"/>
              <a:buChar char=""/>
            </a:pPr>
            <a:r>
              <a:rPr lang="zh-TW" sz="2000" b="0" strike="noStrike" spc="-1">
                <a:solidFill>
                  <a:srgbClr val="595959"/>
                </a:solidFill>
                <a:latin typeface="Gill Sans MT"/>
              </a:rPr>
              <a:t>第六個大綱層次</a:t>
            </a:r>
            <a:endParaRPr lang="en-US" sz="2000" b="0" strike="noStrike" spc="-1">
              <a:solidFill>
                <a:srgbClr val="595959"/>
              </a:solidFill>
              <a:latin typeface="Gill Sans MT"/>
            </a:endParaRPr>
          </a:p>
          <a:p>
            <a:pPr marL="3024000" lvl="6" indent="-216000">
              <a:spcBef>
                <a:spcPts val="283"/>
              </a:spcBef>
              <a:buClr>
                <a:srgbClr val="000000"/>
              </a:buClr>
              <a:buSzPct val="45000"/>
              <a:buFont typeface="Wingdings" charset="2"/>
              <a:buChar char=""/>
            </a:pPr>
            <a:r>
              <a:rPr lang="zh-TW" sz="2000" b="0" strike="noStrike" spc="-1">
                <a:solidFill>
                  <a:srgbClr val="595959"/>
                </a:solidFill>
                <a:latin typeface="Gill Sans MT"/>
              </a:rPr>
              <a:t>第七個大綱層次</a:t>
            </a:r>
            <a:endParaRPr lang="en-US" sz="2000" b="0" strike="noStrike" spc="-1">
              <a:solidFill>
                <a:srgbClr val="595959"/>
              </a:solidFill>
              <a:latin typeface="Gill Sans MT"/>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87.xml"/></Relationships>
</file>

<file path=ppt/slides/_rels/slide1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87.xml"/></Relationships>
</file>

<file path=ppt/slides/_rels/slide10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87.xml"/></Relationships>
</file>

<file path=ppt/slides/_rels/slide10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7.xml"/></Relationships>
</file>

<file path=ppt/slides/_rels/slide10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7.xml"/></Relationships>
</file>

<file path=ppt/slides/_rels/slide10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87.xml"/></Relationships>
</file>

<file path=ppt/slides/_rels/slide1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87.xml"/></Relationships>
</file>

<file path=ppt/slides/_rels/slide10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87.xml"/></Relationships>
</file>

<file path=ppt/slides/_rels/slide10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7.xml"/></Relationships>
</file>

<file path=ppt/slides/_rels/slide10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8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8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5.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5.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5.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5.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5.xml"/></Relationships>
</file>

<file path=ppt/slides/_rels/slide5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5.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5.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5.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5.xml"/></Relationships>
</file>

<file path=ppt/slides/_rels/slide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5.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5.xml"/></Relationships>
</file>

<file path=ppt/slides/_rels/slide6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5.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5.xml"/></Relationships>
</file>

<file path=ppt/slides/_rels/slide7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5.xml"/></Relationships>
</file>

<file path=ppt/slides/_rels/slide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5.xml"/></Relationships>
</file>

<file path=ppt/slides/_rels/slide7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5.xml"/></Relationships>
</file>

<file path=ppt/slides/_rels/slide7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5.xml"/></Relationships>
</file>

<file path=ppt/slides/_rels/slide7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5.xml"/></Relationships>
</file>

<file path=ppt/slides/_rels/slide7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7.xml"/></Relationships>
</file>

<file path=ppt/slides/_rels/slide8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7.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data.gov.tw/dataset/7777" TargetMode="External"/><Relationship Id="rId1" Type="http://schemas.openxmlformats.org/officeDocument/2006/relationships/slideLayout" Target="../slideLayouts/slideLayout87.xml"/></Relationships>
</file>

<file path=ppt/slides/_rels/slide8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7.xml"/></Relationships>
</file>

<file path=ppt/slides/_rels/slide8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7.xml"/></Relationships>
</file>

<file path=ppt/slides/_rels/slide8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7.xml"/></Relationships>
</file>

<file path=ppt/slides/_rels/slide8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87.xml"/></Relationships>
</file>

<file path=ppt/slides/_rels/slide8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87.xml"/></Relationships>
</file>

<file path=ppt/slides/_rels/slide8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7.xml"/></Relationships>
</file>

<file path=ppt/slides/_rels/slide9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7.xml"/></Relationships>
</file>

<file path=ppt/slides/_rels/slide9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87.xml"/></Relationships>
</file>

<file path=ppt/slides/_rels/slide9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7.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7.xml"/></Relationships>
</file>

<file path=ppt/slides/_rels/slide9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87.xml"/></Relationships>
</file>

<file path=ppt/slides/_rels/slide9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7.xml"/></Relationships>
</file>

<file path=ppt/slides/_rels/slide9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87.xml"/></Relationships>
</file>

<file path=ppt/slides/_rels/slide9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87.xml"/></Relationships>
</file>

<file path=ppt/slides/_rels/slide9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extShape 1"/>
          <p:cNvSpPr txBox="1"/>
          <p:nvPr/>
        </p:nvSpPr>
        <p:spPr>
          <a:xfrm>
            <a:off x="1078560" y="1098360"/>
            <a:ext cx="10317960" cy="4394520"/>
          </a:xfrm>
          <a:prstGeom prst="rect">
            <a:avLst/>
          </a:prstGeom>
          <a:noFill/>
          <a:ln>
            <a:noFill/>
          </a:ln>
        </p:spPr>
        <p:txBody>
          <a:bodyPr anchor="ctr">
            <a:noAutofit/>
          </a:bodyPr>
          <a:lstStyle/>
          <a:p>
            <a:pPr algn="ctr">
              <a:lnSpc>
                <a:spcPct val="90000"/>
              </a:lnSpc>
            </a:pPr>
            <a:r>
              <a:rPr lang="zh-TW" sz="10000" b="0" strike="noStrike" cap="all" spc="797">
                <a:solidFill>
                  <a:srgbClr val="2A1A00"/>
                </a:solidFill>
                <a:latin typeface="Impact"/>
              </a:rPr>
              <a:t>大數據分析</a:t>
            </a:r>
            <a:endParaRPr lang="en-US" sz="10000" b="0" strike="noStrike" spc="-1">
              <a:solidFill>
                <a:srgbClr val="000000"/>
              </a:solidFill>
              <a:latin typeface="Gill Sans MT"/>
            </a:endParaRPr>
          </a:p>
        </p:txBody>
      </p:sp>
      <p:sp>
        <p:nvSpPr>
          <p:cNvPr id="367" name="TextShape 2"/>
          <p:cNvSpPr txBox="1"/>
          <p:nvPr/>
        </p:nvSpPr>
        <p:spPr>
          <a:xfrm>
            <a:off x="2215080" y="5979240"/>
            <a:ext cx="8044920" cy="741960"/>
          </a:xfrm>
          <a:prstGeom prst="rect">
            <a:avLst/>
          </a:prstGeom>
          <a:noFill/>
          <a:ln>
            <a:noFill/>
          </a:ln>
        </p:spPr>
        <p:txBody>
          <a:bodyPr>
            <a:normAutofit fontScale="69000"/>
          </a:bodyPr>
          <a:lstStyle/>
          <a:p>
            <a:pPr algn="ctr">
              <a:lnSpc>
                <a:spcPct val="100000"/>
              </a:lnSpc>
              <a:spcBef>
                <a:spcPts val="700"/>
              </a:spcBef>
              <a:tabLst>
                <a:tab pos="0" algn="l"/>
              </a:tabLst>
            </a:pPr>
            <a:r>
              <a:rPr lang="zh-TW" sz="2000" b="1" strike="noStrike" cap="all" spc="398">
                <a:solidFill>
                  <a:srgbClr val="2A1A00"/>
                </a:solidFill>
                <a:latin typeface="Gill Sans MT"/>
                <a:ea typeface="微軟正黑體"/>
              </a:rPr>
              <a:t>謝坤達</a:t>
            </a:r>
            <a:endParaRPr lang="en-US" sz="2000" b="0" strike="noStrike" spc="-1">
              <a:latin typeface="Arial"/>
            </a:endParaRPr>
          </a:p>
          <a:p>
            <a:pPr algn="ctr">
              <a:lnSpc>
                <a:spcPct val="100000"/>
              </a:lnSpc>
              <a:spcBef>
                <a:spcPts val="700"/>
              </a:spcBef>
              <a:tabLst>
                <a:tab pos="0" algn="l"/>
              </a:tabLst>
            </a:pPr>
            <a:r>
              <a:rPr lang="en-US" sz="2000" b="1" strike="noStrike" cap="all" spc="398">
                <a:solidFill>
                  <a:srgbClr val="2A1A00"/>
                </a:solidFill>
                <a:latin typeface="Gill Sans MT"/>
                <a:ea typeface="微軟正黑體"/>
              </a:rPr>
              <a:t>0953313123</a:t>
            </a:r>
            <a:endParaRPr lang="en-US" sz="2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96146E-B1DF-4D2E-981D-CB69BD67347B}"/>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5A35D2E-7994-43C0-9332-E20F7CD9D9D9}"/>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9C05DF4D-5DD5-497F-BB43-A08D0F8ADBC1}"/>
              </a:ext>
            </a:extLst>
          </p:cNvPr>
          <p:cNvPicPr>
            <a:picLocks noChangeAspect="1"/>
          </p:cNvPicPr>
          <p:nvPr/>
        </p:nvPicPr>
        <p:blipFill>
          <a:blip r:embed="rId2"/>
          <a:stretch>
            <a:fillRect/>
          </a:stretch>
        </p:blipFill>
        <p:spPr>
          <a:xfrm>
            <a:off x="1101307" y="510231"/>
            <a:ext cx="10737010" cy="5794406"/>
          </a:xfrm>
          <a:prstGeom prst="rect">
            <a:avLst/>
          </a:prstGeom>
        </p:spPr>
      </p:pic>
    </p:spTree>
    <p:extLst>
      <p:ext uri="{BB962C8B-B14F-4D97-AF65-F5344CB8AC3E}">
        <p14:creationId xmlns:p14="http://schemas.microsoft.com/office/powerpoint/2010/main" val="39103592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1E82C7-95A7-492D-A163-D890C5C42658}"/>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6B554565-8C66-48C0-A79D-F4915A83CAEF}"/>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1358CDE8-F436-4084-92C3-B13B58112B58}"/>
              </a:ext>
            </a:extLst>
          </p:cNvPr>
          <p:cNvPicPr>
            <a:picLocks noChangeAspect="1"/>
          </p:cNvPicPr>
          <p:nvPr/>
        </p:nvPicPr>
        <p:blipFill>
          <a:blip r:embed="rId2"/>
          <a:stretch>
            <a:fillRect/>
          </a:stretch>
        </p:blipFill>
        <p:spPr>
          <a:xfrm>
            <a:off x="2309003" y="174494"/>
            <a:ext cx="7602746" cy="7314145"/>
          </a:xfrm>
          <a:prstGeom prst="rect">
            <a:avLst/>
          </a:prstGeom>
        </p:spPr>
      </p:pic>
    </p:spTree>
    <p:extLst>
      <p:ext uri="{BB962C8B-B14F-4D97-AF65-F5344CB8AC3E}">
        <p14:creationId xmlns:p14="http://schemas.microsoft.com/office/powerpoint/2010/main" val="3361136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E06A95-ED5B-4A56-AF93-5FCA3C077F78}"/>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F3AA9C5D-6822-4096-B014-A9FD75408C6B}"/>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D8B35C9A-FF6F-4F1D-86B5-03EEB5D5110E}"/>
              </a:ext>
            </a:extLst>
          </p:cNvPr>
          <p:cNvPicPr>
            <a:picLocks noChangeAspect="1"/>
          </p:cNvPicPr>
          <p:nvPr/>
        </p:nvPicPr>
        <p:blipFill>
          <a:blip r:embed="rId2"/>
          <a:stretch>
            <a:fillRect/>
          </a:stretch>
        </p:blipFill>
        <p:spPr>
          <a:xfrm>
            <a:off x="1417608" y="428872"/>
            <a:ext cx="10564483" cy="5612067"/>
          </a:xfrm>
          <a:prstGeom prst="rect">
            <a:avLst/>
          </a:prstGeom>
        </p:spPr>
      </p:pic>
    </p:spTree>
    <p:extLst>
      <p:ext uri="{BB962C8B-B14F-4D97-AF65-F5344CB8AC3E}">
        <p14:creationId xmlns:p14="http://schemas.microsoft.com/office/powerpoint/2010/main" val="1661978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25C3EA-FBB1-4BD4-915A-C243E07097C5}"/>
              </a:ext>
            </a:extLst>
          </p:cNvPr>
          <p:cNvSpPr>
            <a:spLocks noGrp="1"/>
          </p:cNvSpPr>
          <p:nvPr>
            <p:ph type="title"/>
          </p:nvPr>
        </p:nvSpPr>
        <p:spPr/>
        <p:txBody>
          <a:bodyPr/>
          <a:lstStyle/>
          <a:p>
            <a:pPr algn="ctr"/>
            <a:r>
              <a:rPr lang="zh-TW" altLang="en-US"/>
              <a:t>合併查詢</a:t>
            </a:r>
            <a:endParaRPr lang="zh-TW" altLang="en-US" dirty="0"/>
          </a:p>
        </p:txBody>
      </p:sp>
      <p:sp>
        <p:nvSpPr>
          <p:cNvPr id="3" name="文字版面配置區 2">
            <a:extLst>
              <a:ext uri="{FF2B5EF4-FFF2-40B4-BE49-F238E27FC236}">
                <a16:creationId xmlns:a16="http://schemas.microsoft.com/office/drawing/2014/main" id="{668B1674-F8E1-4EA6-9ECD-14A7E33729A7}"/>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19133C47-53F6-4243-BE19-148CC5AFCB54}"/>
              </a:ext>
            </a:extLst>
          </p:cNvPr>
          <p:cNvPicPr>
            <a:picLocks noChangeAspect="1"/>
          </p:cNvPicPr>
          <p:nvPr/>
        </p:nvPicPr>
        <p:blipFill>
          <a:blip r:embed="rId2"/>
          <a:stretch>
            <a:fillRect/>
          </a:stretch>
        </p:blipFill>
        <p:spPr>
          <a:xfrm>
            <a:off x="1503872" y="1609646"/>
            <a:ext cx="9759350" cy="5162709"/>
          </a:xfrm>
          <a:prstGeom prst="rect">
            <a:avLst/>
          </a:prstGeom>
        </p:spPr>
      </p:pic>
    </p:spTree>
    <p:extLst>
      <p:ext uri="{BB962C8B-B14F-4D97-AF65-F5344CB8AC3E}">
        <p14:creationId xmlns:p14="http://schemas.microsoft.com/office/powerpoint/2010/main" val="3935711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CEBDC0-7020-426A-9740-8C474595F17F}"/>
              </a:ext>
            </a:extLst>
          </p:cNvPr>
          <p:cNvSpPr>
            <a:spLocks noGrp="1"/>
          </p:cNvSpPr>
          <p:nvPr>
            <p:ph type="title"/>
          </p:nvPr>
        </p:nvSpPr>
        <p:spPr/>
        <p:txBody>
          <a:bodyPr/>
          <a:lstStyle/>
          <a:p>
            <a:pPr algn="ctr"/>
            <a:r>
              <a:rPr lang="zh-TW" altLang="en-US"/>
              <a:t>展開合併項目</a:t>
            </a:r>
            <a:endParaRPr lang="zh-TW"/>
          </a:p>
        </p:txBody>
      </p:sp>
      <p:sp>
        <p:nvSpPr>
          <p:cNvPr id="3" name="文字版面配置區 2">
            <a:extLst>
              <a:ext uri="{FF2B5EF4-FFF2-40B4-BE49-F238E27FC236}">
                <a16:creationId xmlns:a16="http://schemas.microsoft.com/office/drawing/2014/main" id="{9AFCEC97-A8EE-48D1-9D26-A8C1F0E28DF4}"/>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00A79F49-3723-49A0-A2CE-C07A5D6BEF1B}"/>
              </a:ext>
            </a:extLst>
          </p:cNvPr>
          <p:cNvPicPr>
            <a:picLocks noChangeAspect="1"/>
          </p:cNvPicPr>
          <p:nvPr/>
        </p:nvPicPr>
        <p:blipFill>
          <a:blip r:embed="rId2"/>
          <a:stretch>
            <a:fillRect/>
          </a:stretch>
        </p:blipFill>
        <p:spPr>
          <a:xfrm>
            <a:off x="1575759" y="1608305"/>
            <a:ext cx="8508520" cy="4791580"/>
          </a:xfrm>
          <a:prstGeom prst="rect">
            <a:avLst/>
          </a:prstGeom>
        </p:spPr>
      </p:pic>
    </p:spTree>
    <p:extLst>
      <p:ext uri="{BB962C8B-B14F-4D97-AF65-F5344CB8AC3E}">
        <p14:creationId xmlns:p14="http://schemas.microsoft.com/office/powerpoint/2010/main" val="663933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EC4DF9-6291-4FFB-9351-F58918F4E11C}"/>
              </a:ext>
            </a:extLst>
          </p:cNvPr>
          <p:cNvSpPr>
            <a:spLocks noGrp="1"/>
          </p:cNvSpPr>
          <p:nvPr>
            <p:ph type="title"/>
          </p:nvPr>
        </p:nvSpPr>
        <p:spPr/>
        <p:txBody>
          <a:bodyPr/>
          <a:lstStyle/>
          <a:p>
            <a:pPr algn="ctr"/>
            <a:r>
              <a:rPr lang="zh-TW" altLang="en-US"/>
              <a:t>轉置</a:t>
            </a:r>
          </a:p>
        </p:txBody>
      </p:sp>
      <p:sp>
        <p:nvSpPr>
          <p:cNvPr id="3" name="文字版面配置區 2">
            <a:extLst>
              <a:ext uri="{FF2B5EF4-FFF2-40B4-BE49-F238E27FC236}">
                <a16:creationId xmlns:a16="http://schemas.microsoft.com/office/drawing/2014/main" id="{D940843D-0797-4C9B-8722-2688B9663D8E}"/>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35FA433E-6A09-4A33-ABFD-4DBBE5369212}"/>
              </a:ext>
            </a:extLst>
          </p:cNvPr>
          <p:cNvPicPr>
            <a:picLocks noChangeAspect="1"/>
          </p:cNvPicPr>
          <p:nvPr/>
        </p:nvPicPr>
        <p:blipFill>
          <a:blip r:embed="rId2"/>
          <a:stretch>
            <a:fillRect/>
          </a:stretch>
        </p:blipFill>
        <p:spPr>
          <a:xfrm>
            <a:off x="1475117" y="1349513"/>
            <a:ext cx="9788105" cy="5510447"/>
          </a:xfrm>
          <a:prstGeom prst="rect">
            <a:avLst/>
          </a:prstGeom>
        </p:spPr>
      </p:pic>
    </p:spTree>
    <p:extLst>
      <p:ext uri="{BB962C8B-B14F-4D97-AF65-F5344CB8AC3E}">
        <p14:creationId xmlns:p14="http://schemas.microsoft.com/office/powerpoint/2010/main" val="31774629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B66C0-885E-4010-82CB-47412EFA30EE}"/>
              </a:ext>
            </a:extLst>
          </p:cNvPr>
          <p:cNvSpPr>
            <a:spLocks noGrp="1"/>
          </p:cNvSpPr>
          <p:nvPr>
            <p:ph type="title"/>
          </p:nvPr>
        </p:nvSpPr>
        <p:spPr/>
        <p:txBody>
          <a:bodyPr/>
          <a:lstStyle/>
          <a:p>
            <a:pPr algn="ctr"/>
            <a:r>
              <a:rPr lang="zh-TW" altLang="en-US"/>
              <a:t>抬頭項目--使用第一列</a:t>
            </a:r>
          </a:p>
        </p:txBody>
      </p:sp>
      <p:sp>
        <p:nvSpPr>
          <p:cNvPr id="3" name="文字版面配置區 2">
            <a:extLst>
              <a:ext uri="{FF2B5EF4-FFF2-40B4-BE49-F238E27FC236}">
                <a16:creationId xmlns:a16="http://schemas.microsoft.com/office/drawing/2014/main" id="{A95CB225-F6F5-4512-BE16-BA9124853651}"/>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217EAAF8-B269-42FB-904F-11D8F91A9A92}"/>
              </a:ext>
            </a:extLst>
          </p:cNvPr>
          <p:cNvPicPr>
            <a:picLocks noChangeAspect="1"/>
          </p:cNvPicPr>
          <p:nvPr/>
        </p:nvPicPr>
        <p:blipFill>
          <a:blip r:embed="rId2"/>
          <a:stretch>
            <a:fillRect/>
          </a:stretch>
        </p:blipFill>
        <p:spPr>
          <a:xfrm>
            <a:off x="1230702" y="1421400"/>
            <a:ext cx="9615576" cy="5424183"/>
          </a:xfrm>
          <a:prstGeom prst="rect">
            <a:avLst/>
          </a:prstGeom>
        </p:spPr>
      </p:pic>
    </p:spTree>
    <p:extLst>
      <p:ext uri="{BB962C8B-B14F-4D97-AF65-F5344CB8AC3E}">
        <p14:creationId xmlns:p14="http://schemas.microsoft.com/office/powerpoint/2010/main" val="4565194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95F92E-0851-4AEC-95DC-C39B0F0E81C8}"/>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B1E54469-59EE-4063-A578-CA1945986C07}"/>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7C3FB62C-FA2A-4B66-937B-5A0D08A9445D}"/>
              </a:ext>
            </a:extLst>
          </p:cNvPr>
          <p:cNvPicPr>
            <a:picLocks noChangeAspect="1"/>
          </p:cNvPicPr>
          <p:nvPr/>
        </p:nvPicPr>
        <p:blipFill>
          <a:blip r:embed="rId2"/>
          <a:stretch>
            <a:fillRect/>
          </a:stretch>
        </p:blipFill>
        <p:spPr>
          <a:xfrm>
            <a:off x="1115683" y="1608305"/>
            <a:ext cx="9744973" cy="5481693"/>
          </a:xfrm>
          <a:prstGeom prst="rect">
            <a:avLst/>
          </a:prstGeom>
        </p:spPr>
      </p:pic>
    </p:spTree>
    <p:extLst>
      <p:ext uri="{BB962C8B-B14F-4D97-AF65-F5344CB8AC3E}">
        <p14:creationId xmlns:p14="http://schemas.microsoft.com/office/powerpoint/2010/main" val="2058824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6D7734-07BE-494B-B1E9-93D521A2D54A}"/>
              </a:ext>
            </a:extLst>
          </p:cNvPr>
          <p:cNvSpPr>
            <a:spLocks noGrp="1"/>
          </p:cNvSpPr>
          <p:nvPr>
            <p:ph type="title"/>
          </p:nvPr>
        </p:nvSpPr>
        <p:spPr/>
        <p:txBody>
          <a:bodyPr/>
          <a:lstStyle/>
          <a:p>
            <a:pPr algn="ctr"/>
            <a:r>
              <a:rPr lang="zh-TW" altLang="en-US"/>
              <a:t>新增以年為主的索引行</a:t>
            </a:r>
          </a:p>
        </p:txBody>
      </p:sp>
      <p:sp>
        <p:nvSpPr>
          <p:cNvPr id="3" name="文字版面配置區 2">
            <a:extLst>
              <a:ext uri="{FF2B5EF4-FFF2-40B4-BE49-F238E27FC236}">
                <a16:creationId xmlns:a16="http://schemas.microsoft.com/office/drawing/2014/main" id="{72FBB352-81DA-4E98-9B6C-0D0EBBA48B8E}"/>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EE450064-A74F-4429-973B-BF02483E77D3}"/>
              </a:ext>
            </a:extLst>
          </p:cNvPr>
          <p:cNvPicPr>
            <a:picLocks noChangeAspect="1"/>
          </p:cNvPicPr>
          <p:nvPr/>
        </p:nvPicPr>
        <p:blipFill>
          <a:blip r:embed="rId2"/>
          <a:stretch>
            <a:fillRect/>
          </a:stretch>
        </p:blipFill>
        <p:spPr>
          <a:xfrm>
            <a:off x="1518249" y="1473395"/>
            <a:ext cx="9615576" cy="5190794"/>
          </a:xfrm>
          <a:prstGeom prst="rect">
            <a:avLst/>
          </a:prstGeom>
        </p:spPr>
      </p:pic>
    </p:spTree>
    <p:extLst>
      <p:ext uri="{BB962C8B-B14F-4D97-AF65-F5344CB8AC3E}">
        <p14:creationId xmlns:p14="http://schemas.microsoft.com/office/powerpoint/2010/main" val="26742194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F9D63-DBC6-4BA0-9B39-09584A62108E}"/>
              </a:ext>
            </a:extLst>
          </p:cNvPr>
          <p:cNvSpPr>
            <a:spLocks noGrp="1"/>
          </p:cNvSpPr>
          <p:nvPr>
            <p:ph type="title"/>
          </p:nvPr>
        </p:nvSpPr>
        <p:spPr/>
        <p:txBody>
          <a:bodyPr/>
          <a:lstStyle/>
          <a:p>
            <a:pPr algn="ctr"/>
            <a:r>
              <a:rPr lang="zh-TW" altLang="en-US"/>
              <a:t>修改欄位名稱--year</a:t>
            </a:r>
          </a:p>
        </p:txBody>
      </p:sp>
      <p:sp>
        <p:nvSpPr>
          <p:cNvPr id="3" name="文字版面配置區 2">
            <a:extLst>
              <a:ext uri="{FF2B5EF4-FFF2-40B4-BE49-F238E27FC236}">
                <a16:creationId xmlns:a16="http://schemas.microsoft.com/office/drawing/2014/main" id="{ADB11081-A9F8-4C6A-A70C-5B03DBF352F7}"/>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54090313-B859-45A4-9DFE-4A0A60485E9D}"/>
              </a:ext>
            </a:extLst>
          </p:cNvPr>
          <p:cNvPicPr>
            <a:picLocks noChangeAspect="1"/>
          </p:cNvPicPr>
          <p:nvPr/>
        </p:nvPicPr>
        <p:blipFill>
          <a:blip r:embed="rId2"/>
          <a:stretch>
            <a:fillRect/>
          </a:stretch>
        </p:blipFill>
        <p:spPr>
          <a:xfrm>
            <a:off x="1446362" y="1277626"/>
            <a:ext cx="10003766" cy="5625466"/>
          </a:xfrm>
          <a:prstGeom prst="rect">
            <a:avLst/>
          </a:prstGeom>
        </p:spPr>
      </p:pic>
    </p:spTree>
    <p:extLst>
      <p:ext uri="{BB962C8B-B14F-4D97-AF65-F5344CB8AC3E}">
        <p14:creationId xmlns:p14="http://schemas.microsoft.com/office/powerpoint/2010/main" val="379588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0968EB-0B98-404E-AE99-03738DAC3108}"/>
              </a:ext>
            </a:extLst>
          </p:cNvPr>
          <p:cNvSpPr>
            <a:spLocks noGrp="1"/>
          </p:cNvSpPr>
          <p:nvPr>
            <p:ph type="title"/>
          </p:nvPr>
        </p:nvSpPr>
        <p:spPr/>
        <p:txBody>
          <a:bodyPr/>
          <a:lstStyle/>
          <a:p>
            <a:pPr algn="ctr"/>
            <a:r>
              <a:rPr lang="zh-TW" altLang="en-US"/>
              <a:t>執行項目之歷史紀錄</a:t>
            </a:r>
          </a:p>
        </p:txBody>
      </p:sp>
      <p:sp>
        <p:nvSpPr>
          <p:cNvPr id="3" name="文字版面配置區 2">
            <a:extLst>
              <a:ext uri="{FF2B5EF4-FFF2-40B4-BE49-F238E27FC236}">
                <a16:creationId xmlns:a16="http://schemas.microsoft.com/office/drawing/2014/main" id="{925DD879-D26B-4272-84A0-8EA270595326}"/>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88C3F68C-7E76-466E-B98C-107D9BEB9671}"/>
              </a:ext>
            </a:extLst>
          </p:cNvPr>
          <p:cNvPicPr>
            <a:picLocks noChangeAspect="1"/>
          </p:cNvPicPr>
          <p:nvPr/>
        </p:nvPicPr>
        <p:blipFill>
          <a:blip r:embed="rId2"/>
          <a:stretch>
            <a:fillRect/>
          </a:stretch>
        </p:blipFill>
        <p:spPr>
          <a:xfrm>
            <a:off x="3114136" y="1419945"/>
            <a:ext cx="6208144" cy="6304109"/>
          </a:xfrm>
          <a:prstGeom prst="rect">
            <a:avLst/>
          </a:prstGeom>
        </p:spPr>
      </p:pic>
    </p:spTree>
    <p:extLst>
      <p:ext uri="{BB962C8B-B14F-4D97-AF65-F5344CB8AC3E}">
        <p14:creationId xmlns:p14="http://schemas.microsoft.com/office/powerpoint/2010/main" val="29768771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2F028-1A06-4AFE-9006-668DE36DD767}"/>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F1A7EC78-20D0-4FF9-B532-0FBB84C45B8F}"/>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85E30426-C583-46D0-8FE5-EA4D8ECB72F3}"/>
              </a:ext>
            </a:extLst>
          </p:cNvPr>
          <p:cNvPicPr>
            <a:picLocks noChangeAspect="1"/>
          </p:cNvPicPr>
          <p:nvPr/>
        </p:nvPicPr>
        <p:blipFill>
          <a:blip r:embed="rId2"/>
          <a:stretch>
            <a:fillRect/>
          </a:stretch>
        </p:blipFill>
        <p:spPr>
          <a:xfrm>
            <a:off x="1000664" y="357475"/>
            <a:ext cx="10722633" cy="6028032"/>
          </a:xfrm>
          <a:prstGeom prst="rect">
            <a:avLst/>
          </a:prstGeom>
        </p:spPr>
      </p:pic>
    </p:spTree>
    <p:extLst>
      <p:ext uri="{BB962C8B-B14F-4D97-AF65-F5344CB8AC3E}">
        <p14:creationId xmlns:p14="http://schemas.microsoft.com/office/powerpoint/2010/main" val="3486192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43DAA-8843-458C-8930-F364515A75C2}"/>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441E77CE-14C2-4D7D-8F83-FB12FD491D4C}"/>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489C5DE9-9DEB-4D98-B573-A5710355E521}"/>
              </a:ext>
            </a:extLst>
          </p:cNvPr>
          <p:cNvPicPr>
            <a:picLocks noChangeAspect="1"/>
          </p:cNvPicPr>
          <p:nvPr/>
        </p:nvPicPr>
        <p:blipFill>
          <a:blip r:embed="rId2"/>
          <a:stretch>
            <a:fillRect/>
          </a:stretch>
        </p:blipFill>
        <p:spPr>
          <a:xfrm>
            <a:off x="1187571" y="276445"/>
            <a:ext cx="10679501" cy="5816280"/>
          </a:xfrm>
          <a:prstGeom prst="rect">
            <a:avLst/>
          </a:prstGeom>
        </p:spPr>
      </p:pic>
    </p:spTree>
    <p:extLst>
      <p:ext uri="{BB962C8B-B14F-4D97-AF65-F5344CB8AC3E}">
        <p14:creationId xmlns:p14="http://schemas.microsoft.com/office/powerpoint/2010/main" val="40370794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8"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4005360" y="2941560"/>
            <a:ext cx="5949000" cy="701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4000" b="0" strike="noStrike" spc="-1">
                <a:solidFill>
                  <a:srgbClr val="000000"/>
                </a:solidFill>
                <a:latin typeface="Gill Sans MT"/>
                <a:ea typeface="微軟正黑體"/>
              </a:rPr>
              <a:t>PowerBI </a:t>
            </a:r>
            <a:r>
              <a:rPr lang="zh-TW" sz="4000" b="0" strike="noStrike" spc="-1">
                <a:solidFill>
                  <a:srgbClr val="000000"/>
                </a:solidFill>
                <a:latin typeface="Gill Sans MT"/>
                <a:ea typeface="微軟正黑體"/>
              </a:rPr>
              <a:t>下載安裝、簡介</a:t>
            </a:r>
            <a:endParaRPr lang="en-US" sz="40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圖片 382"/>
          <p:cNvPicPr/>
          <p:nvPr/>
        </p:nvPicPr>
        <p:blipFill>
          <a:blip r:embed="rId2"/>
          <a:stretch/>
        </p:blipFill>
        <p:spPr>
          <a:xfrm>
            <a:off x="1368000" y="720000"/>
            <a:ext cx="9811080" cy="551880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圖片 383"/>
          <p:cNvPicPr/>
          <p:nvPr/>
        </p:nvPicPr>
        <p:blipFill>
          <a:blip r:embed="rId2"/>
          <a:stretch/>
        </p:blipFill>
        <p:spPr>
          <a:xfrm>
            <a:off x="1223640" y="648000"/>
            <a:ext cx="10368360" cy="58320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extShape 1"/>
          <p:cNvSpPr txBox="1"/>
          <p:nvPr/>
        </p:nvSpPr>
        <p:spPr>
          <a:xfrm>
            <a:off x="1251720" y="382320"/>
            <a:ext cx="10177920" cy="1491840"/>
          </a:xfrm>
          <a:prstGeom prst="rect">
            <a:avLst/>
          </a:prstGeom>
          <a:noFill/>
          <a:ln>
            <a:noFill/>
          </a:ln>
        </p:spPr>
        <p:txBody>
          <a:bodyPr lIns="0" tIns="0" rIns="0" bIns="0" anchor="ctr">
            <a:noAutofit/>
          </a:bodyPr>
          <a:lstStyle/>
          <a:p>
            <a:endParaRPr lang="en-US" sz="1800" b="0" strike="noStrike" spc="-1">
              <a:solidFill>
                <a:srgbClr val="000000"/>
              </a:solidFill>
              <a:latin typeface="Gill Sans MT"/>
            </a:endParaRPr>
          </a:p>
        </p:txBody>
      </p:sp>
      <p:pic>
        <p:nvPicPr>
          <p:cNvPr id="386" name="圖片 385"/>
          <p:cNvPicPr/>
          <p:nvPr/>
        </p:nvPicPr>
        <p:blipFill>
          <a:blip r:embed="rId2"/>
          <a:stretch/>
        </p:blipFill>
        <p:spPr>
          <a:xfrm>
            <a:off x="1349640" y="648000"/>
            <a:ext cx="10080000" cy="566964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圖片 386"/>
          <p:cNvPicPr/>
          <p:nvPr/>
        </p:nvPicPr>
        <p:blipFill>
          <a:blip r:embed="rId2"/>
          <a:stretch/>
        </p:blipFill>
        <p:spPr>
          <a:xfrm>
            <a:off x="936000" y="216000"/>
            <a:ext cx="10823760" cy="60883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1251720" y="382320"/>
            <a:ext cx="10177920" cy="1060560"/>
          </a:xfrm>
          <a:prstGeom prst="rect">
            <a:avLst/>
          </a:prstGeom>
          <a:noFill/>
          <a:ln>
            <a:noFill/>
          </a:ln>
        </p:spPr>
        <p:txBody>
          <a:bodyPr>
            <a:noAutofit/>
          </a:bodyPr>
          <a:lstStyle/>
          <a:p>
            <a:pPr algn="ctr">
              <a:lnSpc>
                <a:spcPct val="90000"/>
              </a:lnSpc>
            </a:pPr>
            <a:r>
              <a:rPr lang="zh-TW" sz="5100" b="0" strike="noStrike" cap="all" spc="199">
                <a:solidFill>
                  <a:srgbClr val="2A1A00"/>
                </a:solidFill>
                <a:latin typeface="Impact"/>
                <a:ea typeface="新細明體"/>
              </a:rPr>
              <a:t>大綱</a:t>
            </a:r>
            <a:endParaRPr lang="en-US" sz="5100" b="0" strike="noStrike" spc="-1">
              <a:solidFill>
                <a:srgbClr val="000000"/>
              </a:solidFill>
              <a:latin typeface="Gill Sans MT"/>
            </a:endParaRPr>
          </a:p>
        </p:txBody>
      </p:sp>
      <p:sp>
        <p:nvSpPr>
          <p:cNvPr id="369" name="TextShape 2"/>
          <p:cNvSpPr txBox="1"/>
          <p:nvPr/>
        </p:nvSpPr>
        <p:spPr>
          <a:xfrm>
            <a:off x="1251720" y="1437840"/>
            <a:ext cx="10177920" cy="4441320"/>
          </a:xfrm>
          <a:prstGeom prst="rect">
            <a:avLst/>
          </a:prstGeom>
          <a:noFill/>
          <a:ln>
            <a:noFill/>
          </a:ln>
        </p:spPr>
        <p:txBody>
          <a:bodyPr>
            <a:normAutofit fontScale="94000"/>
          </a:bodyPr>
          <a:lstStyle/>
          <a:p>
            <a:pPr marL="228600" indent="-228240">
              <a:lnSpc>
                <a:spcPct val="110000"/>
              </a:lnSpc>
              <a:spcBef>
                <a:spcPts val="700"/>
              </a:spcBef>
              <a:buClr>
                <a:srgbClr val="2A1A00"/>
              </a:buClr>
              <a:buFont typeface="Arial"/>
              <a:buChar char="•"/>
            </a:pPr>
            <a:r>
              <a:rPr lang="zh-TW" sz="2800" b="0" strike="noStrike" spc="-1">
                <a:solidFill>
                  <a:srgbClr val="595959"/>
                </a:solidFill>
                <a:latin typeface="Gill Sans MT"/>
                <a:ea typeface="微軟正黑體"/>
              </a:rPr>
              <a:t>何謂大數據</a:t>
            </a:r>
            <a:endParaRPr lang="en-US" sz="2800" b="0" strike="noStrike" spc="-1">
              <a:solidFill>
                <a:srgbClr val="595959"/>
              </a:solidFill>
              <a:latin typeface="Gill Sans MT"/>
            </a:endParaRPr>
          </a:p>
          <a:p>
            <a:pPr>
              <a:lnSpc>
                <a:spcPct val="110000"/>
              </a:lnSpc>
              <a:spcBef>
                <a:spcPts val="700"/>
              </a:spcBef>
            </a:pPr>
            <a:endParaRPr lang="en-US" sz="2800" b="0" strike="noStrike" spc="-1">
              <a:solidFill>
                <a:srgbClr val="595959"/>
              </a:solidFill>
              <a:latin typeface="Gill Sans MT"/>
            </a:endParaRPr>
          </a:p>
          <a:p>
            <a:pPr marL="228600" indent="-228240">
              <a:lnSpc>
                <a:spcPct val="110000"/>
              </a:lnSpc>
              <a:spcBef>
                <a:spcPts val="700"/>
              </a:spcBef>
              <a:buClr>
                <a:srgbClr val="2A1A00"/>
              </a:buClr>
              <a:buFont typeface="Arial"/>
              <a:buChar char="•"/>
            </a:pPr>
            <a:r>
              <a:rPr lang="en-US" sz="2800" b="0" strike="noStrike" spc="-1">
                <a:solidFill>
                  <a:srgbClr val="595959"/>
                </a:solidFill>
                <a:latin typeface="Gill Sans MT"/>
                <a:ea typeface="微軟正黑體"/>
              </a:rPr>
              <a:t>What's powerBI?</a:t>
            </a:r>
            <a:endParaRPr lang="en-US" sz="2800" b="0" strike="noStrike" spc="-1">
              <a:solidFill>
                <a:srgbClr val="595959"/>
              </a:solidFill>
              <a:latin typeface="Gill Sans MT"/>
            </a:endParaRPr>
          </a:p>
          <a:p>
            <a:pPr marL="228600" indent="-228240">
              <a:lnSpc>
                <a:spcPct val="110000"/>
              </a:lnSpc>
              <a:spcBef>
                <a:spcPts val="700"/>
              </a:spcBef>
              <a:buClr>
                <a:srgbClr val="2A1A00"/>
              </a:buClr>
              <a:buFont typeface="Arial"/>
              <a:buChar char="•"/>
            </a:pPr>
            <a:r>
              <a:rPr lang="en-US" sz="2800" b="0" strike="noStrike" spc="-1">
                <a:solidFill>
                  <a:srgbClr val="595959"/>
                </a:solidFill>
                <a:latin typeface="Gill Sans MT"/>
                <a:ea typeface="微軟正黑體"/>
              </a:rPr>
              <a:t>PowerBI </a:t>
            </a:r>
            <a:r>
              <a:rPr lang="zh-TW" sz="2800" b="0" strike="noStrike" spc="-1">
                <a:solidFill>
                  <a:srgbClr val="595959"/>
                </a:solidFill>
                <a:latin typeface="Gill Sans MT"/>
                <a:ea typeface="微軟正黑體"/>
              </a:rPr>
              <a:t>下載與安裝</a:t>
            </a:r>
            <a:endParaRPr lang="en-US" sz="2800" b="0" strike="noStrike" spc="-1">
              <a:solidFill>
                <a:srgbClr val="595959"/>
              </a:solidFill>
              <a:latin typeface="Gill Sans MT"/>
            </a:endParaRPr>
          </a:p>
          <a:p>
            <a:pPr marL="228600" indent="-228240">
              <a:lnSpc>
                <a:spcPct val="110000"/>
              </a:lnSpc>
              <a:spcBef>
                <a:spcPts val="700"/>
              </a:spcBef>
              <a:buClr>
                <a:srgbClr val="2A1A00"/>
              </a:buClr>
              <a:buFont typeface="Arial"/>
              <a:buChar char="•"/>
            </a:pPr>
            <a:r>
              <a:rPr lang="zh-TW" sz="2800" b="0" strike="noStrike" spc="-1">
                <a:solidFill>
                  <a:srgbClr val="595959"/>
                </a:solidFill>
                <a:latin typeface="Gill Sans MT"/>
                <a:ea typeface="微軟正黑體"/>
              </a:rPr>
              <a:t>數據取得與資料前處理</a:t>
            </a:r>
            <a:endParaRPr lang="en-US" sz="2800" b="0" strike="noStrike" spc="-1">
              <a:solidFill>
                <a:srgbClr val="595959"/>
              </a:solidFill>
              <a:latin typeface="Gill Sans MT"/>
            </a:endParaRPr>
          </a:p>
          <a:p>
            <a:pPr marL="228600" indent="-228240">
              <a:lnSpc>
                <a:spcPct val="110000"/>
              </a:lnSpc>
              <a:spcBef>
                <a:spcPts val="700"/>
              </a:spcBef>
              <a:buClr>
                <a:srgbClr val="2A1A00"/>
              </a:buClr>
              <a:buFont typeface="Arial"/>
              <a:buChar char="•"/>
            </a:pPr>
            <a:r>
              <a:rPr lang="zh-TW" sz="2800" b="0" strike="noStrike" spc="-1">
                <a:solidFill>
                  <a:srgbClr val="595959"/>
                </a:solidFill>
                <a:latin typeface="Gill Sans MT"/>
                <a:ea typeface="微軟正黑體"/>
              </a:rPr>
              <a:t>網頁爬取</a:t>
            </a:r>
            <a:endParaRPr lang="en-US" sz="2800" b="0" strike="noStrike" spc="-1">
              <a:solidFill>
                <a:srgbClr val="595959"/>
              </a:solidFill>
              <a:latin typeface="Gill Sans MT"/>
            </a:endParaRPr>
          </a:p>
          <a:p>
            <a:pPr marL="228600" indent="-228240">
              <a:lnSpc>
                <a:spcPct val="110000"/>
              </a:lnSpc>
              <a:spcBef>
                <a:spcPts val="700"/>
              </a:spcBef>
              <a:buClr>
                <a:srgbClr val="2A1A00"/>
              </a:buClr>
              <a:buFont typeface="Arial"/>
              <a:buChar char="•"/>
            </a:pPr>
            <a:r>
              <a:rPr lang="zh-TW" sz="2800" b="0" strike="noStrike" spc="-1">
                <a:solidFill>
                  <a:srgbClr val="595959"/>
                </a:solidFill>
                <a:latin typeface="Gill Sans MT"/>
                <a:ea typeface="微軟正黑體"/>
              </a:rPr>
              <a:t>政府公開資料</a:t>
            </a:r>
            <a:endParaRPr lang="en-US" sz="2800" b="0" strike="noStrike" spc="-1">
              <a:solidFill>
                <a:srgbClr val="595959"/>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圖片 387"/>
          <p:cNvPicPr/>
          <p:nvPr/>
        </p:nvPicPr>
        <p:blipFill>
          <a:blip r:embed="rId2"/>
          <a:stretch/>
        </p:blipFill>
        <p:spPr>
          <a:xfrm>
            <a:off x="720000" y="202680"/>
            <a:ext cx="11160000" cy="627732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圖片 388"/>
          <p:cNvPicPr/>
          <p:nvPr/>
        </p:nvPicPr>
        <p:blipFill>
          <a:blip r:embed="rId2"/>
          <a:stretch/>
        </p:blipFill>
        <p:spPr>
          <a:xfrm>
            <a:off x="792000" y="216000"/>
            <a:ext cx="11039760" cy="6209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 name="圖片 389"/>
          <p:cNvPicPr/>
          <p:nvPr/>
        </p:nvPicPr>
        <p:blipFill>
          <a:blip r:embed="rId2"/>
          <a:stretch/>
        </p:blipFill>
        <p:spPr>
          <a:xfrm>
            <a:off x="936000" y="432000"/>
            <a:ext cx="10880280" cy="612000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圖片 390"/>
          <p:cNvPicPr/>
          <p:nvPr/>
        </p:nvPicPr>
        <p:blipFill>
          <a:blip r:embed="rId2"/>
          <a:stretch/>
        </p:blipFill>
        <p:spPr>
          <a:xfrm>
            <a:off x="871560" y="360000"/>
            <a:ext cx="11008440" cy="61920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1251720" y="382320"/>
            <a:ext cx="10177920" cy="1491840"/>
          </a:xfrm>
          <a:prstGeom prst="rect">
            <a:avLst/>
          </a:prstGeom>
          <a:noFill/>
          <a:ln>
            <a:noFill/>
          </a:ln>
        </p:spPr>
        <p:txBody>
          <a:bodyPr lIns="0" tIns="0" rIns="0" bIns="0" anchor="ctr">
            <a:noAutofit/>
          </a:bodyPr>
          <a:lstStyle/>
          <a:p>
            <a:endParaRPr lang="en-US" sz="1800" b="0" strike="noStrike" spc="-1">
              <a:solidFill>
                <a:srgbClr val="000000"/>
              </a:solidFill>
              <a:latin typeface="Gill Sans MT"/>
            </a:endParaRPr>
          </a:p>
        </p:txBody>
      </p:sp>
      <p:pic>
        <p:nvPicPr>
          <p:cNvPr id="393" name="圖片 392"/>
          <p:cNvPicPr/>
          <p:nvPr/>
        </p:nvPicPr>
        <p:blipFill>
          <a:blip r:embed="rId2"/>
          <a:stretch/>
        </p:blipFill>
        <p:spPr>
          <a:xfrm>
            <a:off x="936000" y="288000"/>
            <a:ext cx="10994400" cy="618444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extShape 1"/>
          <p:cNvSpPr txBox="1"/>
          <p:nvPr/>
        </p:nvSpPr>
        <p:spPr>
          <a:xfrm>
            <a:off x="1251720" y="382320"/>
            <a:ext cx="10177920" cy="1491840"/>
          </a:xfrm>
          <a:prstGeom prst="rect">
            <a:avLst/>
          </a:prstGeom>
          <a:noFill/>
          <a:ln>
            <a:noFill/>
          </a:ln>
        </p:spPr>
        <p:txBody>
          <a:bodyPr lIns="0" tIns="0" rIns="0" bIns="0" anchor="ctr">
            <a:noAutofit/>
          </a:bodyPr>
          <a:lstStyle/>
          <a:p>
            <a:endParaRPr lang="en-US" sz="1800" b="0" strike="noStrike" spc="-1">
              <a:solidFill>
                <a:srgbClr val="000000"/>
              </a:solidFill>
              <a:latin typeface="Gill Sans MT"/>
            </a:endParaRPr>
          </a:p>
        </p:txBody>
      </p:sp>
      <p:pic>
        <p:nvPicPr>
          <p:cNvPr id="395" name="圖片 394"/>
          <p:cNvPicPr/>
          <p:nvPr/>
        </p:nvPicPr>
        <p:blipFill>
          <a:blip r:embed="rId2"/>
          <a:stretch/>
        </p:blipFill>
        <p:spPr>
          <a:xfrm>
            <a:off x="798480" y="287280"/>
            <a:ext cx="11009520" cy="619272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1523880" y="1122480"/>
            <a:ext cx="9143640" cy="2387160"/>
          </a:xfrm>
          <a:prstGeom prst="rect">
            <a:avLst/>
          </a:prstGeom>
          <a:noFill/>
          <a:ln>
            <a:noFill/>
          </a:ln>
        </p:spPr>
        <p:txBody>
          <a:bodyPr anchor="b">
            <a:normAutofit/>
          </a:bodyPr>
          <a:lstStyle/>
          <a:p>
            <a:pPr algn="ctr">
              <a:lnSpc>
                <a:spcPct val="90000"/>
              </a:lnSpc>
            </a:pPr>
            <a:r>
              <a:rPr lang="zh-TW" sz="6000" b="0" strike="noStrike" spc="-1">
                <a:solidFill>
                  <a:srgbClr val="FFFFFF"/>
                </a:solidFill>
                <a:latin typeface="Segoe UI"/>
              </a:rPr>
              <a:t>使用</a:t>
            </a:r>
            <a:r>
              <a:rPr lang="en-US" sz="6000" b="0" strike="noStrike" spc="-1">
                <a:solidFill>
                  <a:srgbClr val="FFFFFF"/>
                </a:solidFill>
                <a:latin typeface="Segoe UI"/>
              </a:rPr>
              <a:t>Microsoft Power BI</a:t>
            </a:r>
            <a:r>
              <a:rPr lang="zh-TW" sz="6000" b="0" strike="noStrike" spc="-1">
                <a:solidFill>
                  <a:srgbClr val="FFFFFF"/>
                </a:solidFill>
                <a:latin typeface="Segoe UI"/>
              </a:rPr>
              <a:t>探索和可視化數據</a:t>
            </a:r>
            <a:endParaRPr lang="en-US" sz="6000" b="0" strike="noStrike" spc="-1">
              <a:solidFill>
                <a:srgbClr val="000000"/>
              </a:solidFill>
              <a:latin typeface="Segoe U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000000"/>
                </a:solidFill>
                <a:latin typeface="Segoe UI"/>
              </a:rPr>
              <a:t>Power BI</a:t>
            </a:r>
          </a:p>
        </p:txBody>
      </p:sp>
      <p:sp>
        <p:nvSpPr>
          <p:cNvPr id="398" name="TextShape 2"/>
          <p:cNvSpPr txBox="1"/>
          <p:nvPr/>
        </p:nvSpPr>
        <p:spPr>
          <a:xfrm>
            <a:off x="711720" y="1837080"/>
            <a:ext cx="3444840" cy="4200480"/>
          </a:xfrm>
          <a:prstGeom prst="rect">
            <a:avLst/>
          </a:prstGeom>
          <a:noFill/>
          <a:ln>
            <a:noFill/>
          </a:ln>
        </p:spPr>
        <p:txBody>
          <a:bodyPr>
            <a:normAutofit/>
          </a:bodyPr>
          <a:lstStyle/>
          <a:p>
            <a:pPr>
              <a:lnSpc>
                <a:spcPct val="90000"/>
              </a:lnSpc>
              <a:spcBef>
                <a:spcPts val="1001"/>
              </a:spcBef>
              <a:tabLst>
                <a:tab pos="0" algn="l"/>
              </a:tabLst>
            </a:pPr>
            <a:r>
              <a:rPr lang="en-US" sz="2800" b="0" strike="noStrike" spc="-1">
                <a:solidFill>
                  <a:srgbClr val="000000"/>
                </a:solidFill>
                <a:latin typeface="Segoe UI"/>
              </a:rPr>
              <a:t>Power BI</a:t>
            </a:r>
            <a:r>
              <a:rPr lang="zh-TW" sz="2800" b="0" strike="noStrike" spc="-1">
                <a:solidFill>
                  <a:srgbClr val="000000"/>
                </a:solidFill>
                <a:latin typeface="Segoe UI"/>
              </a:rPr>
              <a:t>是一套用於分析數據和共享見解的業務分析工具，該工具使業務用戶可以在所有設備和平台上的單個位置訪問其最重要的指標。</a:t>
            </a:r>
            <a:endParaRPr lang="en-US" sz="2800" b="0" strike="noStrike" spc="-1">
              <a:solidFill>
                <a:srgbClr val="000000"/>
              </a:solidFill>
              <a:latin typeface="Segoe UI"/>
            </a:endParaRPr>
          </a:p>
        </p:txBody>
      </p:sp>
      <p:pic>
        <p:nvPicPr>
          <p:cNvPr id="399" name="Picture 3_1"/>
          <p:cNvPicPr/>
          <p:nvPr/>
        </p:nvPicPr>
        <p:blipFill>
          <a:blip r:embed="rId3"/>
          <a:stretch/>
        </p:blipFill>
        <p:spPr>
          <a:xfrm>
            <a:off x="4541760" y="1690560"/>
            <a:ext cx="6938280" cy="2549520"/>
          </a:xfrm>
          <a:prstGeom prst="rect">
            <a:avLst/>
          </a:prstGeom>
          <a:ln>
            <a:noFill/>
          </a:ln>
        </p:spPr>
      </p:pic>
      <p:sp>
        <p:nvSpPr>
          <p:cNvPr id="400" name="CustomShape 3"/>
          <p:cNvSpPr/>
          <p:nvPr/>
        </p:nvSpPr>
        <p:spPr>
          <a:xfrm>
            <a:off x="4607640" y="4317840"/>
            <a:ext cx="6872400" cy="5108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p:style>
      </p:sp>
      <p:sp>
        <p:nvSpPr>
          <p:cNvPr id="401" name="CustomShape 4"/>
          <p:cNvSpPr/>
          <p:nvPr/>
        </p:nvSpPr>
        <p:spPr>
          <a:xfrm>
            <a:off x="4607640" y="4829040"/>
            <a:ext cx="6872400" cy="51084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工具與平台</a:t>
            </a:r>
            <a:endParaRPr lang="en-US" sz="4400" b="0" strike="noStrike" spc="-1">
              <a:solidFill>
                <a:srgbClr val="000000"/>
              </a:solidFill>
              <a:latin typeface="Segoe UI"/>
            </a:endParaRPr>
          </a:p>
        </p:txBody>
      </p:sp>
      <p:sp>
        <p:nvSpPr>
          <p:cNvPr id="403" name="CustomShape 2"/>
          <p:cNvSpPr/>
          <p:nvPr/>
        </p:nvSpPr>
        <p:spPr>
          <a:xfrm>
            <a:off x="3426840" y="1853280"/>
            <a:ext cx="2636640" cy="790200"/>
          </a:xfrm>
          <a:prstGeom prst="rect">
            <a:avLst/>
          </a:prstGeom>
          <a:solidFill>
            <a:srgbClr val="F2C811"/>
          </a:solidFill>
          <a:ln>
            <a:noFill/>
          </a:ln>
        </p:spPr>
        <p:style>
          <a:lnRef idx="1">
            <a:schemeClr val="accent2"/>
          </a:lnRef>
          <a:fillRef idx="3">
            <a:schemeClr val="accent2"/>
          </a:fillRef>
          <a:effectRef idx="2">
            <a:schemeClr val="accent2"/>
          </a:effectRef>
          <a:fontRef idx="minor"/>
        </p:style>
        <p:txBody>
          <a:bodyPr anchor="ctr">
            <a:noAutofit/>
          </a:bodyPr>
          <a:lstStyle/>
          <a:p>
            <a:pPr algn="ctr">
              <a:lnSpc>
                <a:spcPct val="100000"/>
              </a:lnSpc>
            </a:pPr>
            <a:r>
              <a:rPr lang="zh-TW" sz="2800" b="0" strike="noStrike" spc="-1">
                <a:solidFill>
                  <a:srgbClr val="000000"/>
                </a:solidFill>
                <a:latin typeface="Segoe UI"/>
              </a:rPr>
              <a:t>桌面</a:t>
            </a:r>
            <a:endParaRPr lang="en-US" sz="2800" b="0" strike="noStrike" spc="-1">
              <a:latin typeface="Arial"/>
            </a:endParaRPr>
          </a:p>
        </p:txBody>
      </p:sp>
      <p:sp>
        <p:nvSpPr>
          <p:cNvPr id="404" name="CustomShape 3"/>
          <p:cNvSpPr/>
          <p:nvPr/>
        </p:nvSpPr>
        <p:spPr>
          <a:xfrm>
            <a:off x="6170040" y="1853280"/>
            <a:ext cx="2647800" cy="790200"/>
          </a:xfrm>
          <a:prstGeom prst="rect">
            <a:avLst/>
          </a:prstGeom>
          <a:solidFill>
            <a:srgbClr val="F2C811"/>
          </a:solidFill>
          <a:ln>
            <a:noFill/>
          </a:ln>
        </p:spPr>
        <p:style>
          <a:lnRef idx="1">
            <a:schemeClr val="accent2"/>
          </a:lnRef>
          <a:fillRef idx="3">
            <a:schemeClr val="accent2"/>
          </a:fillRef>
          <a:effectRef idx="2">
            <a:schemeClr val="accent2"/>
          </a:effectRef>
          <a:fontRef idx="minor"/>
        </p:style>
        <p:txBody>
          <a:bodyPr anchor="ctr">
            <a:noAutofit/>
          </a:bodyPr>
          <a:lstStyle/>
          <a:p>
            <a:pPr algn="ctr">
              <a:lnSpc>
                <a:spcPct val="100000"/>
              </a:lnSpc>
            </a:pPr>
            <a:r>
              <a:rPr lang="zh-TW" sz="2800" b="0" strike="noStrike" spc="-1">
                <a:solidFill>
                  <a:srgbClr val="000000"/>
                </a:solidFill>
                <a:latin typeface="Segoe UI"/>
              </a:rPr>
              <a:t>移動</a:t>
            </a:r>
            <a:endParaRPr lang="en-US" sz="2800" b="0" strike="noStrike" spc="-1">
              <a:latin typeface="Arial"/>
            </a:endParaRPr>
          </a:p>
        </p:txBody>
      </p:sp>
      <p:sp>
        <p:nvSpPr>
          <p:cNvPr id="405" name="CustomShape 4"/>
          <p:cNvSpPr/>
          <p:nvPr/>
        </p:nvSpPr>
        <p:spPr>
          <a:xfrm>
            <a:off x="683640" y="1864080"/>
            <a:ext cx="2636640" cy="790200"/>
          </a:xfrm>
          <a:prstGeom prst="rect">
            <a:avLst/>
          </a:prstGeom>
          <a:solidFill>
            <a:srgbClr val="F2C811"/>
          </a:solidFill>
          <a:ln>
            <a:noFill/>
          </a:ln>
        </p:spPr>
        <p:style>
          <a:lnRef idx="1">
            <a:schemeClr val="accent2"/>
          </a:lnRef>
          <a:fillRef idx="3">
            <a:schemeClr val="accent2"/>
          </a:fillRef>
          <a:effectRef idx="2">
            <a:schemeClr val="accent2"/>
          </a:effectRef>
          <a:fontRef idx="minor"/>
        </p:style>
        <p:txBody>
          <a:bodyPr anchor="ctr">
            <a:noAutofit/>
          </a:bodyPr>
          <a:lstStyle/>
          <a:p>
            <a:pPr algn="ctr">
              <a:lnSpc>
                <a:spcPct val="100000"/>
              </a:lnSpc>
            </a:pPr>
            <a:r>
              <a:rPr lang="zh-TW" sz="2800" b="0" strike="noStrike" spc="-1">
                <a:solidFill>
                  <a:srgbClr val="000000"/>
                </a:solidFill>
                <a:latin typeface="Segoe UI"/>
              </a:rPr>
              <a:t>服務</a:t>
            </a:r>
            <a:endParaRPr lang="en-US" sz="2800" b="0" strike="noStrike" spc="-1">
              <a:latin typeface="Arial"/>
            </a:endParaRPr>
          </a:p>
        </p:txBody>
      </p:sp>
      <p:sp>
        <p:nvSpPr>
          <p:cNvPr id="406" name="Line 5"/>
          <p:cNvSpPr/>
          <p:nvPr/>
        </p:nvSpPr>
        <p:spPr>
          <a:xfrm flipH="1">
            <a:off x="3359880" y="1864080"/>
            <a:ext cx="4680" cy="4343400"/>
          </a:xfrm>
          <a:prstGeom prst="line">
            <a:avLst/>
          </a:prstGeom>
          <a:ln>
            <a:solidFill>
              <a:srgbClr val="212121"/>
            </a:solidFill>
          </a:ln>
        </p:spPr>
        <p:style>
          <a:lnRef idx="1">
            <a:schemeClr val="accent1"/>
          </a:lnRef>
          <a:fillRef idx="0">
            <a:schemeClr val="accent1"/>
          </a:fillRef>
          <a:effectRef idx="0">
            <a:schemeClr val="accent1"/>
          </a:effectRef>
          <a:fontRef idx="minor"/>
        </p:style>
      </p:sp>
      <p:sp>
        <p:nvSpPr>
          <p:cNvPr id="407" name="Line 6"/>
          <p:cNvSpPr/>
          <p:nvPr/>
        </p:nvSpPr>
        <p:spPr>
          <a:xfrm flipH="1">
            <a:off x="8860680" y="1864080"/>
            <a:ext cx="4680" cy="4343400"/>
          </a:xfrm>
          <a:prstGeom prst="line">
            <a:avLst/>
          </a:prstGeom>
          <a:ln>
            <a:solidFill>
              <a:srgbClr val="212121"/>
            </a:solidFill>
          </a:ln>
        </p:spPr>
        <p:style>
          <a:lnRef idx="1">
            <a:schemeClr val="accent1"/>
          </a:lnRef>
          <a:fillRef idx="0">
            <a:schemeClr val="accent1"/>
          </a:fillRef>
          <a:effectRef idx="0">
            <a:schemeClr val="accent1"/>
          </a:effectRef>
          <a:fontRef idx="minor"/>
        </p:style>
      </p:sp>
      <p:sp>
        <p:nvSpPr>
          <p:cNvPr id="408" name="CustomShape 7"/>
          <p:cNvSpPr/>
          <p:nvPr/>
        </p:nvSpPr>
        <p:spPr>
          <a:xfrm>
            <a:off x="8924400" y="1853280"/>
            <a:ext cx="2647800" cy="790200"/>
          </a:xfrm>
          <a:prstGeom prst="rect">
            <a:avLst/>
          </a:prstGeom>
          <a:solidFill>
            <a:srgbClr val="F2C811"/>
          </a:solidFill>
          <a:ln>
            <a:noFill/>
          </a:ln>
        </p:spPr>
        <p:style>
          <a:lnRef idx="1">
            <a:schemeClr val="accent2"/>
          </a:lnRef>
          <a:fillRef idx="3">
            <a:schemeClr val="accent2"/>
          </a:fillRef>
          <a:effectRef idx="2">
            <a:schemeClr val="accent2"/>
          </a:effectRef>
          <a:fontRef idx="minor"/>
        </p:style>
        <p:txBody>
          <a:bodyPr anchor="ctr">
            <a:noAutofit/>
          </a:bodyPr>
          <a:lstStyle/>
          <a:p>
            <a:pPr algn="ctr">
              <a:lnSpc>
                <a:spcPct val="100000"/>
              </a:lnSpc>
            </a:pPr>
            <a:r>
              <a:rPr lang="zh-TW" sz="2800" b="0" strike="noStrike" spc="-1">
                <a:solidFill>
                  <a:srgbClr val="000000"/>
                </a:solidFill>
                <a:latin typeface="Segoe UI"/>
              </a:rPr>
              <a:t>嵌入</a:t>
            </a:r>
            <a:endParaRPr lang="en-US" sz="2800" b="0" strike="noStrike" spc="-1">
              <a:latin typeface="Arial"/>
            </a:endParaRPr>
          </a:p>
        </p:txBody>
      </p:sp>
      <p:sp>
        <p:nvSpPr>
          <p:cNvPr id="409" name="CustomShape 8"/>
          <p:cNvSpPr/>
          <p:nvPr/>
        </p:nvSpPr>
        <p:spPr>
          <a:xfrm>
            <a:off x="699840" y="2806920"/>
            <a:ext cx="2582640" cy="33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31840" indent="-231480">
              <a:lnSpc>
                <a:spcPct val="95000"/>
              </a:lnSpc>
              <a:buClr>
                <a:srgbClr val="000000"/>
              </a:buClr>
              <a:buSzPct val="90000"/>
              <a:buFont typeface="Arial"/>
              <a:buChar char="•"/>
            </a:pPr>
            <a:r>
              <a:rPr lang="en-US" sz="2800" b="0" strike="noStrike" spc="-202">
                <a:solidFill>
                  <a:srgbClr val="000000"/>
                </a:solidFill>
                <a:latin typeface="Segoe UI"/>
              </a:rPr>
              <a:t>Web-based</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All platforms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Limited design tools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Limited data sources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Dashboards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Publishing</a:t>
            </a:r>
            <a:endParaRPr lang="en-US" sz="2800" b="0" strike="noStrike" spc="-1">
              <a:latin typeface="Arial"/>
            </a:endParaRPr>
          </a:p>
        </p:txBody>
      </p:sp>
      <p:sp>
        <p:nvSpPr>
          <p:cNvPr id="410" name="Line 9"/>
          <p:cNvSpPr/>
          <p:nvPr/>
        </p:nvSpPr>
        <p:spPr>
          <a:xfrm flipH="1">
            <a:off x="6113880" y="1864080"/>
            <a:ext cx="4680" cy="4343400"/>
          </a:xfrm>
          <a:prstGeom prst="line">
            <a:avLst/>
          </a:prstGeom>
          <a:ln>
            <a:solidFill>
              <a:srgbClr val="212121"/>
            </a:solidFill>
          </a:ln>
        </p:spPr>
        <p:style>
          <a:lnRef idx="1">
            <a:schemeClr val="accent1"/>
          </a:lnRef>
          <a:fillRef idx="0">
            <a:schemeClr val="accent1"/>
          </a:fillRef>
          <a:effectRef idx="0">
            <a:schemeClr val="accent1"/>
          </a:effectRef>
          <a:fontRef idx="minor"/>
        </p:style>
      </p:sp>
      <p:sp>
        <p:nvSpPr>
          <p:cNvPr id="411" name="CustomShape 10"/>
          <p:cNvSpPr/>
          <p:nvPr/>
        </p:nvSpPr>
        <p:spPr>
          <a:xfrm>
            <a:off x="3441960" y="2806920"/>
            <a:ext cx="2582640" cy="298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31840" indent="-231480">
              <a:lnSpc>
                <a:spcPct val="95000"/>
              </a:lnSpc>
              <a:buClr>
                <a:srgbClr val="000000"/>
              </a:buClr>
              <a:buSzPct val="90000"/>
              <a:buFont typeface="Arial"/>
              <a:buChar char="•"/>
            </a:pPr>
            <a:r>
              <a:rPr lang="en-US" sz="2800" b="0" strike="noStrike" spc="-202">
                <a:solidFill>
                  <a:srgbClr val="000000"/>
                </a:solidFill>
                <a:latin typeface="Segoe UI"/>
              </a:rPr>
              <a:t>Windows only</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Robust design tools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Query and modeling tools</a:t>
            </a:r>
            <a:r>
              <a:rPr lang="en-US" sz="3200" b="0" strike="noStrike" spc="-202">
                <a:solidFill>
                  <a:srgbClr val="000000"/>
                </a:solidFill>
                <a:latin typeface="Segoe UI"/>
              </a:rPr>
              <a:t> </a:t>
            </a:r>
            <a:endParaRPr lang="en-US" sz="3200" b="0" strike="noStrike" spc="-1">
              <a:latin typeface="Arial"/>
            </a:endParaRPr>
          </a:p>
          <a:p>
            <a:pPr>
              <a:lnSpc>
                <a:spcPct val="95000"/>
              </a:lnSpc>
            </a:pPr>
            <a:endParaRPr lang="en-US" sz="3200" b="0" strike="noStrike" spc="-1">
              <a:latin typeface="Arial"/>
            </a:endParaRPr>
          </a:p>
          <a:p>
            <a:pPr>
              <a:lnSpc>
                <a:spcPct val="95000"/>
              </a:lnSpc>
            </a:pPr>
            <a:endParaRPr lang="en-US" sz="3200" b="0" strike="noStrike" spc="-1">
              <a:latin typeface="Arial"/>
            </a:endParaRPr>
          </a:p>
        </p:txBody>
      </p:sp>
      <p:sp>
        <p:nvSpPr>
          <p:cNvPr id="412" name="CustomShape 11"/>
          <p:cNvSpPr/>
          <p:nvPr/>
        </p:nvSpPr>
        <p:spPr>
          <a:xfrm>
            <a:off x="6257880" y="2817000"/>
            <a:ext cx="2509200" cy="205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31840" indent="-231480">
              <a:lnSpc>
                <a:spcPct val="95000"/>
              </a:lnSpc>
              <a:buClr>
                <a:srgbClr val="000000"/>
              </a:buClr>
              <a:buSzPct val="90000"/>
              <a:buFont typeface="Arial"/>
              <a:buChar char="•"/>
            </a:pPr>
            <a:r>
              <a:rPr lang="en-US" sz="2800" b="0" strike="noStrike" spc="-202">
                <a:solidFill>
                  <a:srgbClr val="000000"/>
                </a:solidFill>
                <a:latin typeface="Segoe UI"/>
              </a:rPr>
              <a:t>Cross-platform</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Report viewers</a:t>
            </a:r>
            <a:endParaRPr lang="en-US" sz="2800" b="0" strike="noStrike" spc="-1">
              <a:latin typeface="Arial"/>
            </a:endParaRPr>
          </a:p>
          <a:p>
            <a:pPr>
              <a:lnSpc>
                <a:spcPct val="95000"/>
              </a:lnSpc>
            </a:pPr>
            <a:endParaRPr lang="en-US" sz="2800" b="0" strike="noStrike" spc="-1">
              <a:latin typeface="Arial"/>
            </a:endParaRPr>
          </a:p>
        </p:txBody>
      </p:sp>
      <p:sp>
        <p:nvSpPr>
          <p:cNvPr id="413" name="CustomShape 12"/>
          <p:cNvSpPr/>
          <p:nvPr/>
        </p:nvSpPr>
        <p:spPr>
          <a:xfrm>
            <a:off x="8959320" y="2806200"/>
            <a:ext cx="2613240" cy="246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31840" indent="-231480">
              <a:lnSpc>
                <a:spcPct val="95000"/>
              </a:lnSpc>
              <a:buClr>
                <a:srgbClr val="000000"/>
              </a:buClr>
              <a:buSzPct val="90000"/>
              <a:buFont typeface="Arial"/>
              <a:buChar char="•"/>
            </a:pPr>
            <a:r>
              <a:rPr lang="en-US" sz="2800" b="0" strike="noStrike" spc="-202">
                <a:solidFill>
                  <a:srgbClr val="000000"/>
                </a:solidFill>
                <a:latin typeface="Segoe UI"/>
              </a:rPr>
              <a:t>Report integration</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REST services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Create custom visualizations</a:t>
            </a:r>
            <a:endParaRPr lang="en-US" sz="2800" b="0" strike="noStrike" spc="-1">
              <a:latin typeface="Arial"/>
            </a:endParaRPr>
          </a:p>
          <a:p>
            <a:pPr>
              <a:lnSpc>
                <a:spcPct val="95000"/>
              </a:lnSpc>
            </a:pPr>
            <a:endParaRPr lang="en-US" sz="28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 name="Picture 8"/>
          <p:cNvPicPr/>
          <p:nvPr/>
        </p:nvPicPr>
        <p:blipFill>
          <a:blip r:embed="rId3"/>
          <a:stretch/>
        </p:blipFill>
        <p:spPr>
          <a:xfrm>
            <a:off x="7769880" y="3339360"/>
            <a:ext cx="3654000" cy="2639880"/>
          </a:xfrm>
          <a:prstGeom prst="rect">
            <a:avLst/>
          </a:prstGeom>
          <a:ln>
            <a:solidFill>
              <a:schemeClr val="dk1"/>
            </a:solidFill>
          </a:ln>
        </p:spPr>
      </p:pic>
      <p:pic>
        <p:nvPicPr>
          <p:cNvPr id="415" name="Picture 7_1"/>
          <p:cNvPicPr/>
          <p:nvPr/>
        </p:nvPicPr>
        <p:blipFill>
          <a:blip r:embed="rId4"/>
          <a:stretch/>
        </p:blipFill>
        <p:spPr>
          <a:xfrm>
            <a:off x="5024160" y="2054160"/>
            <a:ext cx="3694680" cy="3570840"/>
          </a:xfrm>
          <a:prstGeom prst="rect">
            <a:avLst/>
          </a:prstGeom>
          <a:ln>
            <a:noFill/>
          </a:ln>
        </p:spPr>
      </p:pic>
      <p:sp>
        <p:nvSpPr>
          <p:cNvPr id="416"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000000"/>
                </a:solidFill>
                <a:latin typeface="Segoe UI"/>
              </a:rPr>
              <a:t>Power BI</a:t>
            </a:r>
            <a:r>
              <a:rPr lang="zh-TW" sz="4400" b="0" strike="noStrike" spc="-1">
                <a:solidFill>
                  <a:srgbClr val="000000"/>
                </a:solidFill>
                <a:latin typeface="Segoe UI"/>
              </a:rPr>
              <a:t>構建模組</a:t>
            </a:r>
            <a:endParaRPr lang="en-US" sz="4400" b="0" strike="noStrike" spc="-1">
              <a:solidFill>
                <a:srgbClr val="000000"/>
              </a:solidFill>
              <a:latin typeface="Segoe UI"/>
            </a:endParaRPr>
          </a:p>
        </p:txBody>
      </p:sp>
      <p:sp>
        <p:nvSpPr>
          <p:cNvPr id="417" name="TextShape 2"/>
          <p:cNvSpPr txBox="1"/>
          <p:nvPr/>
        </p:nvSpPr>
        <p:spPr>
          <a:xfrm>
            <a:off x="838080" y="1825560"/>
            <a:ext cx="4185720" cy="431352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可視化</a:t>
            </a:r>
            <a:endParaRPr lang="en-US" sz="4400" b="0" strike="noStrike" spc="-1">
              <a:solidFill>
                <a:srgbClr val="000000"/>
              </a:solidFill>
              <a:latin typeface="Segoe UI"/>
            </a:endParaRPr>
          </a:p>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數據集</a:t>
            </a:r>
            <a:endParaRPr lang="en-US" sz="4400" b="0" strike="noStrike" spc="-1">
              <a:solidFill>
                <a:srgbClr val="000000"/>
              </a:solidFill>
              <a:latin typeface="Segoe UI"/>
            </a:endParaRPr>
          </a:p>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報表</a:t>
            </a:r>
            <a:endParaRPr lang="en-US" sz="4400" b="0" strike="noStrike" spc="-1">
              <a:solidFill>
                <a:srgbClr val="000000"/>
              </a:solidFill>
              <a:latin typeface="Segoe UI"/>
            </a:endParaRPr>
          </a:p>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儀錶板</a:t>
            </a:r>
            <a:endParaRPr lang="en-US" sz="4400" b="0" strike="noStrike" spc="-1">
              <a:solidFill>
                <a:srgbClr val="000000"/>
              </a:solidFill>
              <a:latin typeface="Segoe UI"/>
            </a:endParaRPr>
          </a:p>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圖塊</a:t>
            </a:r>
            <a:endParaRPr lang="en-US" sz="4400" b="0" strike="noStrike" spc="-1">
              <a:solidFill>
                <a:srgbClr val="000000"/>
              </a:solidFill>
              <a:latin typeface="Segoe UI"/>
            </a:endParaRPr>
          </a:p>
        </p:txBody>
      </p:sp>
      <p:sp>
        <p:nvSpPr>
          <p:cNvPr id="418" name="CustomShape 3"/>
          <p:cNvSpPr/>
          <p:nvPr/>
        </p:nvSpPr>
        <p:spPr>
          <a:xfrm>
            <a:off x="8513280" y="4332600"/>
            <a:ext cx="542160" cy="1024560"/>
          </a:xfrm>
          <a:prstGeom prst="rightArrow">
            <a:avLst>
              <a:gd name="adj1" fmla="val 50000"/>
              <a:gd name="adj2" fmla="val 50000"/>
            </a:avLst>
          </a:prstGeom>
          <a:solidFill>
            <a:srgbClr val="F2C811"/>
          </a:solidFill>
          <a:ln>
            <a:solidFill>
              <a:schemeClr val="dk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圖片 6"/>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建構區塊關聯</a:t>
            </a:r>
            <a:endParaRPr lang="en-US" sz="4400" b="0" strike="noStrike" spc="-1">
              <a:solidFill>
                <a:srgbClr val="000000"/>
              </a:solidFill>
              <a:latin typeface="Segoe UI"/>
            </a:endParaRPr>
          </a:p>
        </p:txBody>
      </p:sp>
      <p:grpSp>
        <p:nvGrpSpPr>
          <p:cNvPr id="420" name="Group 2"/>
          <p:cNvGrpSpPr/>
          <p:nvPr/>
        </p:nvGrpSpPr>
        <p:grpSpPr>
          <a:xfrm>
            <a:off x="862920" y="2873880"/>
            <a:ext cx="1190160" cy="1833120"/>
            <a:chOff x="862920" y="2873880"/>
            <a:chExt cx="1190160" cy="1833120"/>
          </a:xfrm>
        </p:grpSpPr>
        <p:sp>
          <p:nvSpPr>
            <p:cNvPr id="421" name="CustomShape 3"/>
            <p:cNvSpPr/>
            <p:nvPr/>
          </p:nvSpPr>
          <p:spPr>
            <a:xfrm>
              <a:off x="862920" y="2873880"/>
              <a:ext cx="1166760" cy="1560960"/>
            </a:xfrm>
            <a:prstGeom prst="flowChartMultidocument">
              <a:avLst/>
            </a:prstGeom>
            <a:solidFill>
              <a:schemeClr val="accent4">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DATA SOURCES</a:t>
              </a:r>
              <a:endParaRPr lang="en-US" sz="1200" b="0" strike="noStrike" spc="-1">
                <a:latin typeface="Arial"/>
              </a:endParaRPr>
            </a:p>
            <a:p>
              <a:pPr algn="ctr">
                <a:lnSpc>
                  <a:spcPct val="100000"/>
                </a:lnSpc>
              </a:pPr>
              <a:endParaRPr lang="en-US" sz="1200" b="0" strike="noStrike" spc="-1">
                <a:latin typeface="Arial"/>
              </a:endParaRPr>
            </a:p>
            <a:p>
              <a:pPr algn="ctr">
                <a:lnSpc>
                  <a:spcPct val="100000"/>
                </a:lnSpc>
              </a:pPr>
              <a:endParaRPr lang="en-US" sz="1200" b="0" strike="noStrike" spc="-1">
                <a:latin typeface="Arial"/>
              </a:endParaRPr>
            </a:p>
          </p:txBody>
        </p:sp>
        <p:sp>
          <p:nvSpPr>
            <p:cNvPr id="422" name="CustomShape 4"/>
            <p:cNvSpPr/>
            <p:nvPr/>
          </p:nvSpPr>
          <p:spPr>
            <a:xfrm>
              <a:off x="1319760" y="3772800"/>
              <a:ext cx="733320" cy="934200"/>
            </a:xfrm>
            <a:prstGeom prst="flowChartMagneticDisk">
              <a:avLst/>
            </a:prstGeom>
            <a:solidFill>
              <a:schemeClr val="accent4">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sp>
      </p:grpSp>
      <p:sp>
        <p:nvSpPr>
          <p:cNvPr id="423" name="CustomShape 5"/>
          <p:cNvSpPr/>
          <p:nvPr/>
        </p:nvSpPr>
        <p:spPr>
          <a:xfrm>
            <a:off x="2787480" y="2697480"/>
            <a:ext cx="1548720" cy="1909440"/>
          </a:xfrm>
          <a:prstGeom prst="flowChartMultidocument">
            <a:avLst/>
          </a:prstGeom>
          <a:solidFill>
            <a:schemeClr val="accent2">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REPORTS</a:t>
            </a:r>
            <a:endParaRPr lang="en-US" sz="1200" b="0" strike="noStrike" spc="-1">
              <a:latin typeface="Arial"/>
            </a:endParaRPr>
          </a:p>
        </p:txBody>
      </p:sp>
      <p:grpSp>
        <p:nvGrpSpPr>
          <p:cNvPr id="424" name="Group 6"/>
          <p:cNvGrpSpPr/>
          <p:nvPr/>
        </p:nvGrpSpPr>
        <p:grpSpPr>
          <a:xfrm>
            <a:off x="5093280" y="3076560"/>
            <a:ext cx="1665720" cy="1163160"/>
            <a:chOff x="5093280" y="3076560"/>
            <a:chExt cx="1665720" cy="1163160"/>
          </a:xfrm>
        </p:grpSpPr>
        <p:sp>
          <p:nvSpPr>
            <p:cNvPr id="425" name="CustomShape 7"/>
            <p:cNvSpPr/>
            <p:nvPr/>
          </p:nvSpPr>
          <p:spPr>
            <a:xfrm>
              <a:off x="5093280" y="3076560"/>
              <a:ext cx="1513080" cy="1010880"/>
            </a:xfrm>
            <a:prstGeom prst="rect">
              <a:avLst/>
            </a:prstGeom>
            <a:solidFill>
              <a:schemeClr val="accent6">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26" name="CustomShape 8"/>
            <p:cNvSpPr/>
            <p:nvPr/>
          </p:nvSpPr>
          <p:spPr>
            <a:xfrm>
              <a:off x="5245920" y="3228840"/>
              <a:ext cx="1513080" cy="1010880"/>
            </a:xfrm>
            <a:prstGeom prst="rect">
              <a:avLst/>
            </a:prstGeom>
            <a:solidFill>
              <a:schemeClr val="accent6">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VISUALIZATIONS</a:t>
              </a:r>
              <a:endParaRPr lang="en-US" sz="1200" b="0" strike="noStrike" spc="-1">
                <a:latin typeface="Arial"/>
              </a:endParaRPr>
            </a:p>
          </p:txBody>
        </p:sp>
      </p:grpSp>
      <p:grpSp>
        <p:nvGrpSpPr>
          <p:cNvPr id="427" name="Group 9"/>
          <p:cNvGrpSpPr/>
          <p:nvPr/>
        </p:nvGrpSpPr>
        <p:grpSpPr>
          <a:xfrm>
            <a:off x="9576360" y="2932920"/>
            <a:ext cx="1758600" cy="1609560"/>
            <a:chOff x="9576360" y="2932920"/>
            <a:chExt cx="1758600" cy="1609560"/>
          </a:xfrm>
        </p:grpSpPr>
        <p:sp>
          <p:nvSpPr>
            <p:cNvPr id="428" name="CustomShape 10"/>
            <p:cNvSpPr/>
            <p:nvPr/>
          </p:nvSpPr>
          <p:spPr>
            <a:xfrm>
              <a:off x="9576360" y="2932920"/>
              <a:ext cx="1355040" cy="942120"/>
            </a:xfrm>
            <a:prstGeom prst="flowChartPredefinedProcess">
              <a:avLst/>
            </a:prstGeom>
            <a:solidFill>
              <a:srgbClr val="F2C811"/>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DEVICES</a:t>
              </a:r>
              <a:endParaRPr lang="en-US" sz="1200" b="0" strike="noStrike" spc="-1">
                <a:latin typeface="Arial"/>
              </a:endParaRPr>
            </a:p>
          </p:txBody>
        </p:sp>
        <p:sp>
          <p:nvSpPr>
            <p:cNvPr id="429" name="CustomShape 11"/>
            <p:cNvSpPr/>
            <p:nvPr/>
          </p:nvSpPr>
          <p:spPr>
            <a:xfrm rot="5400000">
              <a:off x="10549800" y="3494880"/>
              <a:ext cx="929520" cy="640440"/>
            </a:xfrm>
            <a:prstGeom prst="flowChartPredefinedProcess">
              <a:avLst/>
            </a:prstGeom>
            <a:solidFill>
              <a:srgbClr val="F2C81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430" name="CustomShape 12"/>
            <p:cNvSpPr/>
            <p:nvPr/>
          </p:nvSpPr>
          <p:spPr>
            <a:xfrm rot="5400000">
              <a:off x="10118880" y="3757320"/>
              <a:ext cx="929520" cy="640440"/>
            </a:xfrm>
            <a:prstGeom prst="flowChartPredefinedProcess">
              <a:avLst/>
            </a:prstGeom>
            <a:solidFill>
              <a:srgbClr val="F2C811"/>
            </a:solidFill>
            <a:ln>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431" name="Group 13"/>
          <p:cNvGrpSpPr/>
          <p:nvPr/>
        </p:nvGrpSpPr>
        <p:grpSpPr>
          <a:xfrm>
            <a:off x="7455600" y="2802240"/>
            <a:ext cx="1404360" cy="1980000"/>
            <a:chOff x="7455600" y="2802240"/>
            <a:chExt cx="1404360" cy="1980000"/>
          </a:xfrm>
        </p:grpSpPr>
        <p:sp>
          <p:nvSpPr>
            <p:cNvPr id="432" name="CustomShape 14"/>
            <p:cNvSpPr/>
            <p:nvPr/>
          </p:nvSpPr>
          <p:spPr>
            <a:xfrm>
              <a:off x="7455600" y="2802240"/>
              <a:ext cx="1277640" cy="1827720"/>
            </a:xfrm>
            <a:prstGeom prst="rect">
              <a:avLst/>
            </a:prstGeom>
            <a:solidFill>
              <a:schemeClr val="accent3">
                <a:lumMod val="40000"/>
                <a:lumOff val="60000"/>
              </a:schemeClr>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33" name="CustomShape 15"/>
            <p:cNvSpPr/>
            <p:nvPr/>
          </p:nvSpPr>
          <p:spPr>
            <a:xfrm>
              <a:off x="7582320" y="2954520"/>
              <a:ext cx="1277640" cy="1827720"/>
            </a:xfrm>
            <a:prstGeom prst="rect">
              <a:avLst/>
            </a:prstGeom>
            <a:solidFill>
              <a:schemeClr val="accent3">
                <a:lumMod val="40000"/>
                <a:lumOff val="60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DASHBOARDS</a:t>
              </a:r>
              <a:endParaRPr lang="en-US" sz="1200" b="0" strike="noStrike" spc="-1">
                <a:latin typeface="Arial"/>
              </a:endParaRPr>
            </a:p>
          </p:txBody>
        </p:sp>
      </p:grpSp>
      <p:sp>
        <p:nvSpPr>
          <p:cNvPr id="434" name="CustomShape 16"/>
          <p:cNvSpPr/>
          <p:nvPr/>
        </p:nvSpPr>
        <p:spPr>
          <a:xfrm>
            <a:off x="9014760" y="3449160"/>
            <a:ext cx="389880" cy="695880"/>
          </a:xfrm>
          <a:prstGeom prst="rightArrow">
            <a:avLst>
              <a:gd name="adj1" fmla="val 50000"/>
              <a:gd name="adj2" fmla="val 50000"/>
            </a:avLst>
          </a:prstGeom>
          <a:solidFill>
            <a:srgbClr val="8CBAE2"/>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35" name="CustomShape 17"/>
          <p:cNvSpPr/>
          <p:nvPr/>
        </p:nvSpPr>
        <p:spPr>
          <a:xfrm>
            <a:off x="2232360" y="3442680"/>
            <a:ext cx="389880" cy="695880"/>
          </a:xfrm>
          <a:prstGeom prst="rightArrow">
            <a:avLst>
              <a:gd name="adj1" fmla="val 50000"/>
              <a:gd name="adj2" fmla="val 50000"/>
            </a:avLst>
          </a:prstGeom>
          <a:solidFill>
            <a:srgbClr val="FFF2CC"/>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36" name="CustomShape 18"/>
          <p:cNvSpPr/>
          <p:nvPr/>
        </p:nvSpPr>
        <p:spPr>
          <a:xfrm>
            <a:off x="6924960" y="3442680"/>
            <a:ext cx="389880" cy="695880"/>
          </a:xfrm>
          <a:prstGeom prst="rightArrow">
            <a:avLst>
              <a:gd name="adj1" fmla="val 50000"/>
              <a:gd name="adj2" fmla="val 50000"/>
            </a:avLst>
          </a:prstGeom>
          <a:solidFill>
            <a:srgbClr val="E2F0D9"/>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37" name="CustomShape 19"/>
          <p:cNvSpPr/>
          <p:nvPr/>
        </p:nvSpPr>
        <p:spPr>
          <a:xfrm>
            <a:off x="4425480" y="3120480"/>
            <a:ext cx="564840" cy="91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none">
            <a:spAutoFit/>
          </a:bodyPr>
          <a:lstStyle/>
          <a:p>
            <a:pPr algn="ctr">
              <a:lnSpc>
                <a:spcPct val="100000"/>
              </a:lnSpc>
            </a:pPr>
            <a:r>
              <a:rPr lang="en-US" sz="5400" b="0" strike="noStrike" spc="-1">
                <a:solidFill>
                  <a:srgbClr val="DDEBF7"/>
                </a:solidFill>
                <a:latin typeface="Segoe UI"/>
              </a:rPr>
              <a:t>+</a:t>
            </a:r>
            <a:endParaRPr lang="en-US" sz="54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獲取數據</a:t>
            </a:r>
            <a:endParaRPr lang="en-US" sz="4400" b="0" strike="noStrike" spc="-1">
              <a:solidFill>
                <a:srgbClr val="000000"/>
              </a:solidFill>
              <a:latin typeface="Segoe UI"/>
            </a:endParaRPr>
          </a:p>
        </p:txBody>
      </p:sp>
      <p:sp>
        <p:nvSpPr>
          <p:cNvPr id="439" name="TextShape 2"/>
          <p:cNvSpPr txBox="1"/>
          <p:nvPr/>
        </p:nvSpPr>
        <p:spPr>
          <a:xfrm>
            <a:off x="838080" y="1550160"/>
            <a:ext cx="10515240" cy="921240"/>
          </a:xfrm>
          <a:prstGeom prst="rect">
            <a:avLst/>
          </a:prstGeom>
          <a:noFill/>
          <a:ln>
            <a:noFill/>
          </a:ln>
        </p:spPr>
        <p:txBody>
          <a:bodyPr>
            <a:normAutofit fontScale="84000"/>
          </a:bodyPr>
          <a:lstStyle/>
          <a:p>
            <a:pPr>
              <a:lnSpc>
                <a:spcPct val="90000"/>
              </a:lnSpc>
              <a:spcBef>
                <a:spcPts val="1001"/>
              </a:spcBef>
              <a:tabLst>
                <a:tab pos="0" algn="l"/>
              </a:tabLst>
            </a:pPr>
            <a:r>
              <a:rPr lang="en-US" sz="2800" b="0" strike="noStrike" spc="-1">
                <a:solidFill>
                  <a:srgbClr val="000000"/>
                </a:solidFill>
                <a:latin typeface="Segoe UI"/>
              </a:rPr>
              <a:t>Power BI</a:t>
            </a:r>
            <a:r>
              <a:rPr lang="zh-TW" sz="2800" b="0" strike="noStrike" spc="-1">
                <a:solidFill>
                  <a:srgbClr val="000000"/>
                </a:solidFill>
                <a:latin typeface="Segoe UI"/>
              </a:rPr>
              <a:t>可以連接到各種數據源，包括本地數據庫，</a:t>
            </a:r>
            <a:r>
              <a:rPr lang="en-US" sz="2800" b="0" strike="noStrike" spc="-1">
                <a:solidFill>
                  <a:srgbClr val="000000"/>
                </a:solidFill>
                <a:latin typeface="Segoe UI"/>
              </a:rPr>
              <a:t>Azure</a:t>
            </a:r>
            <a:r>
              <a:rPr lang="zh-TW" sz="2800" b="0" strike="noStrike" spc="-1">
                <a:solidFill>
                  <a:srgbClr val="000000"/>
                </a:solidFill>
                <a:latin typeface="Segoe UI"/>
              </a:rPr>
              <a:t>存儲，</a:t>
            </a:r>
            <a:r>
              <a:rPr lang="en-US" sz="2800" b="0" strike="noStrike" spc="-1">
                <a:solidFill>
                  <a:srgbClr val="000000"/>
                </a:solidFill>
                <a:latin typeface="Segoe UI"/>
              </a:rPr>
              <a:t>Excel</a:t>
            </a:r>
            <a:r>
              <a:rPr lang="zh-TW" sz="2800" b="0" strike="noStrike" spc="-1">
                <a:solidFill>
                  <a:srgbClr val="000000"/>
                </a:solidFill>
                <a:latin typeface="Segoe UI"/>
              </a:rPr>
              <a:t>工作表和大量的第三方服務。</a:t>
            </a:r>
            <a:endParaRPr lang="en-US" sz="2800" b="0" strike="noStrike" spc="-1">
              <a:solidFill>
                <a:srgbClr val="000000"/>
              </a:solidFill>
              <a:latin typeface="Segoe UI"/>
            </a:endParaRPr>
          </a:p>
        </p:txBody>
      </p:sp>
      <p:pic>
        <p:nvPicPr>
          <p:cNvPr id="440" name="Picture 5_1"/>
          <p:cNvPicPr/>
          <p:nvPr/>
        </p:nvPicPr>
        <p:blipFill>
          <a:blip r:embed="rId3"/>
          <a:stretch/>
        </p:blipFill>
        <p:spPr>
          <a:xfrm>
            <a:off x="6358680" y="2876040"/>
            <a:ext cx="4312080" cy="3133440"/>
          </a:xfrm>
          <a:prstGeom prst="rect">
            <a:avLst/>
          </a:prstGeom>
          <a:ln>
            <a:noFill/>
          </a:ln>
        </p:spPr>
      </p:pic>
      <p:sp>
        <p:nvSpPr>
          <p:cNvPr id="441" name="CustomShape 3"/>
          <p:cNvSpPr/>
          <p:nvPr/>
        </p:nvSpPr>
        <p:spPr>
          <a:xfrm>
            <a:off x="838080" y="2876040"/>
            <a:ext cx="4989600" cy="327312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使用查詢編輯器清理和轉換數據</a:t>
            </a:r>
            <a:endParaRPr lang="en-US" sz="2800" b="0" strike="noStrike" spc="-1">
              <a:latin typeface="Arial"/>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連接到高級數據源並創建轉換</a:t>
            </a:r>
            <a:endParaRPr lang="en-US" sz="2800" b="0" strike="noStrike" spc="-1">
              <a:latin typeface="Arial"/>
            </a:endParaRP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a:t>
            </a:r>
            <a:r>
              <a:rPr lang="zh-TW" sz="2800" b="0" strike="noStrike" spc="-1">
                <a:solidFill>
                  <a:srgbClr val="000000"/>
                </a:solidFill>
                <a:latin typeface="Segoe UI"/>
              </a:rPr>
              <a:t>拿捏”格式不規則的數據</a:t>
            </a:r>
            <a:endParaRPr lang="en-US" sz="28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建模</a:t>
            </a:r>
            <a:endParaRPr lang="en-US" sz="4400" b="0" strike="noStrike" spc="-1">
              <a:solidFill>
                <a:srgbClr val="000000"/>
              </a:solidFill>
              <a:latin typeface="Segoe UI"/>
            </a:endParaRPr>
          </a:p>
        </p:txBody>
      </p:sp>
      <p:sp>
        <p:nvSpPr>
          <p:cNvPr id="443" name="TextShape 2"/>
          <p:cNvSpPr txBox="1"/>
          <p:nvPr/>
        </p:nvSpPr>
        <p:spPr>
          <a:xfrm>
            <a:off x="838080" y="2876040"/>
            <a:ext cx="5260680" cy="3332520"/>
          </a:xfrm>
          <a:prstGeom prst="rect">
            <a:avLst/>
          </a:prstGeom>
          <a:noFill/>
          <a:ln>
            <a:noFill/>
          </a:ln>
        </p:spPr>
        <p:txBody>
          <a:bodyPr>
            <a:normAutofit/>
          </a:bodyPr>
          <a:lstStyle/>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創建計算列</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優化數據模型以獲得更好的視覺效果</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創建度量並使用基於時間的功能</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創建計算表</a:t>
            </a:r>
            <a:endParaRPr lang="en-US" sz="2800" b="0" strike="noStrike" spc="-1">
              <a:solidFill>
                <a:srgbClr val="000000"/>
              </a:solidFill>
              <a:latin typeface="Segoe UI"/>
            </a:endParaRPr>
          </a:p>
        </p:txBody>
      </p:sp>
      <p:sp>
        <p:nvSpPr>
          <p:cNvPr id="444" name="CustomShape 3"/>
          <p:cNvSpPr/>
          <p:nvPr/>
        </p:nvSpPr>
        <p:spPr>
          <a:xfrm>
            <a:off x="838080" y="1550160"/>
            <a:ext cx="10515240" cy="98712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nSpc>
                <a:spcPct val="90000"/>
              </a:lnSpc>
              <a:spcBef>
                <a:spcPts val="1001"/>
              </a:spcBef>
              <a:tabLst>
                <a:tab pos="0" algn="l"/>
              </a:tabLst>
            </a:pPr>
            <a:r>
              <a:rPr lang="zh-TW" sz="2800" b="1" strike="noStrike" spc="-1">
                <a:solidFill>
                  <a:srgbClr val="000000"/>
                </a:solidFill>
                <a:latin typeface="Segoe UI"/>
              </a:rPr>
              <a:t>建模是在數據源之間創建邏輯連接和關係的技術。</a:t>
            </a:r>
            <a:endParaRPr lang="en-US" sz="2800" b="0" strike="noStrike" spc="-1">
              <a:latin typeface="Arial"/>
            </a:endParaRPr>
          </a:p>
        </p:txBody>
      </p:sp>
      <p:pic>
        <p:nvPicPr>
          <p:cNvPr id="445" name="Picture 4_1"/>
          <p:cNvPicPr/>
          <p:nvPr/>
        </p:nvPicPr>
        <p:blipFill>
          <a:blip r:embed="rId3"/>
          <a:stretch/>
        </p:blipFill>
        <p:spPr>
          <a:xfrm>
            <a:off x="6859080" y="2876040"/>
            <a:ext cx="3818160" cy="3247200"/>
          </a:xfrm>
          <a:prstGeom prst="rect">
            <a:avLst/>
          </a:prstGeom>
          <a:ln>
            <a:solidFill>
              <a:srgbClr val="212121"/>
            </a:solid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可視化</a:t>
            </a:r>
            <a:endParaRPr lang="en-US" sz="4400" b="0" strike="noStrike" spc="-1">
              <a:solidFill>
                <a:srgbClr val="000000"/>
              </a:solidFill>
              <a:latin typeface="Segoe UI"/>
            </a:endParaRPr>
          </a:p>
        </p:txBody>
      </p:sp>
      <p:sp>
        <p:nvSpPr>
          <p:cNvPr id="447" name="TextShape 2"/>
          <p:cNvSpPr txBox="1"/>
          <p:nvPr/>
        </p:nvSpPr>
        <p:spPr>
          <a:xfrm>
            <a:off x="838080" y="2876040"/>
            <a:ext cx="4989600" cy="3273120"/>
          </a:xfrm>
          <a:prstGeom prst="rect">
            <a:avLst/>
          </a:prstGeom>
          <a:noFill/>
          <a:ln>
            <a:noFill/>
          </a:ln>
        </p:spPr>
        <p:txBody>
          <a:bodyPr>
            <a:normAutofit fontScale="70000"/>
          </a:bodyPr>
          <a:lstStyle/>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Line, bar, pie, stacked</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Matrix/pivots</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Key performance</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Tree maps</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Geo and filled maps</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Slicers/filters</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Custom visualizations</a:t>
            </a:r>
          </a:p>
        </p:txBody>
      </p:sp>
      <p:sp>
        <p:nvSpPr>
          <p:cNvPr id="448" name="CustomShape 3"/>
          <p:cNvSpPr/>
          <p:nvPr/>
        </p:nvSpPr>
        <p:spPr>
          <a:xfrm>
            <a:off x="838080" y="1550160"/>
            <a:ext cx="10515240" cy="987120"/>
          </a:xfrm>
          <a:prstGeom prst="rect">
            <a:avLst/>
          </a:prstGeom>
          <a:noFill/>
          <a:ln>
            <a:noFill/>
          </a:ln>
        </p:spPr>
        <p:style>
          <a:lnRef idx="0">
            <a:scrgbClr r="0" g="0" b="0"/>
          </a:lnRef>
          <a:fillRef idx="0">
            <a:scrgbClr r="0" g="0" b="0"/>
          </a:fillRef>
          <a:effectRef idx="0">
            <a:scrgbClr r="0" g="0" b="0"/>
          </a:effectRef>
          <a:fontRef idx="minor"/>
        </p:style>
        <p:txBody>
          <a:bodyPr>
            <a:normAutofit fontScale="94000"/>
          </a:bodyPr>
          <a:lstStyle/>
          <a:p>
            <a:pPr>
              <a:lnSpc>
                <a:spcPct val="90000"/>
              </a:lnSpc>
              <a:spcBef>
                <a:spcPts val="1001"/>
              </a:spcBef>
              <a:tabLst>
                <a:tab pos="0" algn="l"/>
              </a:tabLst>
            </a:pPr>
            <a:r>
              <a:rPr lang="zh-TW" sz="2800" b="0" strike="noStrike" spc="-1">
                <a:solidFill>
                  <a:srgbClr val="000000"/>
                </a:solidFill>
                <a:latin typeface="Segoe UI"/>
              </a:rPr>
              <a:t>可視化是數據的可視表示，例如圖表，圖形，地圖或其他“可視”數據表示。</a:t>
            </a:r>
            <a:endParaRPr lang="en-US" sz="2800" b="0" strike="noStrike" spc="-1">
              <a:latin typeface="Arial"/>
            </a:endParaRPr>
          </a:p>
        </p:txBody>
      </p:sp>
      <p:pic>
        <p:nvPicPr>
          <p:cNvPr id="449" name="Picture 3_0"/>
          <p:cNvPicPr/>
          <p:nvPr/>
        </p:nvPicPr>
        <p:blipFill>
          <a:blip r:embed="rId3"/>
          <a:stretch/>
        </p:blipFill>
        <p:spPr>
          <a:xfrm>
            <a:off x="8101440" y="2876040"/>
            <a:ext cx="3102120" cy="3273120"/>
          </a:xfrm>
          <a:prstGeom prst="rect">
            <a:avLst/>
          </a:prstGeom>
          <a:ln>
            <a:noFill/>
          </a:ln>
        </p:spPr>
      </p:pic>
      <p:pic>
        <p:nvPicPr>
          <p:cNvPr id="450" name="Picture 6_1"/>
          <p:cNvPicPr/>
          <p:nvPr/>
        </p:nvPicPr>
        <p:blipFill>
          <a:blip r:embed="rId4"/>
          <a:stretch/>
        </p:blipFill>
        <p:spPr>
          <a:xfrm>
            <a:off x="6609960" y="3426480"/>
            <a:ext cx="2298960" cy="217188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發佈與分享</a:t>
            </a:r>
            <a:endParaRPr lang="en-US" sz="4400" b="0" strike="noStrike" spc="-1">
              <a:solidFill>
                <a:srgbClr val="000000"/>
              </a:solidFill>
              <a:latin typeface="Segoe UI"/>
            </a:endParaRPr>
          </a:p>
        </p:txBody>
      </p:sp>
      <p:sp>
        <p:nvSpPr>
          <p:cNvPr id="452" name="TextShape 2"/>
          <p:cNvSpPr txBox="1"/>
          <p:nvPr/>
        </p:nvSpPr>
        <p:spPr>
          <a:xfrm>
            <a:off x="838080" y="1825560"/>
            <a:ext cx="6255720" cy="4407840"/>
          </a:xfrm>
          <a:prstGeom prst="rect">
            <a:avLst/>
          </a:prstGeom>
          <a:noFill/>
          <a:ln>
            <a:noFill/>
          </a:ln>
        </p:spPr>
        <p:txBody>
          <a:bodyPr>
            <a:normAutofit/>
          </a:bodyPr>
          <a:lstStyle/>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將報表從</a:t>
            </a:r>
            <a:r>
              <a:rPr lang="en-US" sz="2800" b="0" strike="noStrike" spc="-1">
                <a:solidFill>
                  <a:srgbClr val="000000"/>
                </a:solidFill>
                <a:latin typeface="Segoe UI"/>
              </a:rPr>
              <a:t>Power BI </a:t>
            </a:r>
            <a:r>
              <a:rPr lang="zh-TW" sz="2800" b="0" strike="noStrike" spc="-1">
                <a:solidFill>
                  <a:srgbClr val="000000"/>
                </a:solidFill>
                <a:latin typeface="Segoe UI"/>
              </a:rPr>
              <a:t>桌面版發佈到</a:t>
            </a:r>
            <a:r>
              <a:rPr lang="en-US" sz="2800" b="0" strike="noStrike" spc="-1">
                <a:solidFill>
                  <a:srgbClr val="000000"/>
                </a:solidFill>
                <a:latin typeface="Segoe UI"/>
              </a:rPr>
              <a:t>Power BI</a:t>
            </a:r>
            <a:r>
              <a:rPr lang="zh-TW" sz="2800" b="0" strike="noStrike" spc="-1">
                <a:solidFill>
                  <a:srgbClr val="000000"/>
                </a:solidFill>
                <a:latin typeface="Segoe UI"/>
              </a:rPr>
              <a:t>服務</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列印和匯出儀表板</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手動重新發佈和刷新數據</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創建並連接到內容包</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為商業應用整合</a:t>
            </a:r>
            <a:r>
              <a:rPr lang="en-US" sz="2800" b="0" strike="noStrike" spc="-1">
                <a:solidFill>
                  <a:srgbClr val="000000"/>
                </a:solidFill>
                <a:latin typeface="Segoe UI"/>
              </a:rPr>
              <a:t>OneDrive</a:t>
            </a:r>
          </a:p>
        </p:txBody>
      </p:sp>
      <p:pic>
        <p:nvPicPr>
          <p:cNvPr id="453" name="Picture 3_3"/>
          <p:cNvPicPr/>
          <p:nvPr/>
        </p:nvPicPr>
        <p:blipFill>
          <a:blip r:embed="rId3"/>
          <a:stretch/>
        </p:blipFill>
        <p:spPr>
          <a:xfrm>
            <a:off x="7637040" y="1690560"/>
            <a:ext cx="3636000" cy="2696760"/>
          </a:xfrm>
          <a:prstGeom prst="rect">
            <a:avLst/>
          </a:prstGeom>
          <a:ln>
            <a:solidFill>
              <a:srgbClr val="212121"/>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探索數據</a:t>
            </a:r>
            <a:endParaRPr lang="en-US" sz="4400" b="0" strike="noStrike" spc="-1">
              <a:solidFill>
                <a:srgbClr val="000000"/>
              </a:solidFill>
              <a:latin typeface="Segoe UI"/>
            </a:endParaRPr>
          </a:p>
        </p:txBody>
      </p:sp>
      <p:sp>
        <p:nvSpPr>
          <p:cNvPr id="455" name="TextShape 2"/>
          <p:cNvSpPr txBox="1"/>
          <p:nvPr/>
        </p:nvSpPr>
        <p:spPr>
          <a:xfrm>
            <a:off x="838080" y="1825560"/>
            <a:ext cx="5170320" cy="4407840"/>
          </a:xfrm>
          <a:prstGeom prst="rect">
            <a:avLst/>
          </a:prstGeom>
          <a:noFill/>
          <a:ln>
            <a:noFill/>
          </a:ln>
        </p:spPr>
        <p:txBody>
          <a:bodyPr>
            <a:normAutofit/>
          </a:bodyPr>
          <a:lstStyle/>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使用快速見解</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用自然語言提問</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創建自定義的問答建議</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與您的組織共享儀表板</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編輯圖塊詳細信息</a:t>
            </a:r>
            <a:endParaRPr lang="en-US" sz="2800" b="0" strike="noStrike" spc="-1">
              <a:solidFill>
                <a:srgbClr val="000000"/>
              </a:solidFill>
              <a:latin typeface="Segoe UI"/>
            </a:endParaRPr>
          </a:p>
        </p:txBody>
      </p:sp>
      <p:pic>
        <p:nvPicPr>
          <p:cNvPr id="456" name="Picture 6_0"/>
          <p:cNvPicPr/>
          <p:nvPr/>
        </p:nvPicPr>
        <p:blipFill>
          <a:blip r:embed="rId3"/>
          <a:stretch/>
        </p:blipFill>
        <p:spPr>
          <a:xfrm>
            <a:off x="6301440" y="1825560"/>
            <a:ext cx="5052240" cy="4051800"/>
          </a:xfrm>
          <a:prstGeom prst="rect">
            <a:avLst/>
          </a:prstGeom>
          <a:ln>
            <a:solidFill>
              <a:srgbClr val="212121"/>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數據分析表達式</a:t>
            </a:r>
            <a:endParaRPr lang="en-US" sz="4400" b="0" strike="noStrike" spc="-1">
              <a:solidFill>
                <a:srgbClr val="000000"/>
              </a:solidFill>
              <a:latin typeface="Segoe UI"/>
            </a:endParaRPr>
          </a:p>
        </p:txBody>
      </p:sp>
      <p:sp>
        <p:nvSpPr>
          <p:cNvPr id="458" name="TextShape 2"/>
          <p:cNvSpPr txBox="1"/>
          <p:nvPr/>
        </p:nvSpPr>
        <p:spPr>
          <a:xfrm>
            <a:off x="838080" y="1825560"/>
            <a:ext cx="10515240" cy="1520280"/>
          </a:xfrm>
          <a:prstGeom prst="rect">
            <a:avLst/>
          </a:prstGeom>
          <a:noFill/>
          <a:ln>
            <a:noFill/>
          </a:ln>
        </p:spPr>
        <p:txBody>
          <a:bodyPr>
            <a:normAutofit/>
          </a:bodyPr>
          <a:lstStyle/>
          <a:p>
            <a:pPr>
              <a:lnSpc>
                <a:spcPct val="90000"/>
              </a:lnSpc>
              <a:spcBef>
                <a:spcPts val="1001"/>
              </a:spcBef>
              <a:tabLst>
                <a:tab pos="0" algn="l"/>
              </a:tabLst>
            </a:pPr>
            <a:r>
              <a:rPr lang="en-US" sz="2800" b="0" strike="noStrike" spc="-1">
                <a:solidFill>
                  <a:srgbClr val="000000"/>
                </a:solidFill>
                <a:latin typeface="Segoe UI"/>
              </a:rPr>
              <a:t>DAX</a:t>
            </a:r>
            <a:r>
              <a:rPr lang="zh-TW" sz="2800" b="0" strike="noStrike" spc="-1">
                <a:solidFill>
                  <a:srgbClr val="000000"/>
                </a:solidFill>
                <a:latin typeface="Segoe UI"/>
              </a:rPr>
              <a:t>是函數，運算符和常量的集合，可在公式或表達式中使用它們來計算和返回一個或多個值。</a:t>
            </a:r>
            <a:endParaRPr lang="en-US" sz="2800" b="0" strike="noStrike" spc="-1">
              <a:solidFill>
                <a:srgbClr val="000000"/>
              </a:solidFill>
              <a:latin typeface="Segoe UI"/>
            </a:endParaRPr>
          </a:p>
        </p:txBody>
      </p:sp>
      <p:pic>
        <p:nvPicPr>
          <p:cNvPr id="459" name="Picture 2_1"/>
          <p:cNvPicPr/>
          <p:nvPr/>
        </p:nvPicPr>
        <p:blipFill>
          <a:blip r:embed="rId3"/>
          <a:stretch/>
        </p:blipFill>
        <p:spPr>
          <a:xfrm>
            <a:off x="5982120" y="3689640"/>
            <a:ext cx="5210640" cy="1125360"/>
          </a:xfrm>
          <a:prstGeom prst="rect">
            <a:avLst/>
          </a:prstGeom>
          <a:ln>
            <a:solidFill>
              <a:schemeClr val="dk1"/>
            </a:solidFill>
          </a:ln>
        </p:spPr>
      </p:pic>
      <p:sp>
        <p:nvSpPr>
          <p:cNvPr id="460" name="CustomShape 3"/>
          <p:cNvSpPr/>
          <p:nvPr/>
        </p:nvSpPr>
        <p:spPr>
          <a:xfrm>
            <a:off x="838080" y="3346200"/>
            <a:ext cx="4574160" cy="292932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687240" indent="-342720">
              <a:lnSpc>
                <a:spcPct val="90000"/>
              </a:lnSpc>
              <a:spcBef>
                <a:spcPts val="1001"/>
              </a:spcBef>
              <a:buClr>
                <a:srgbClr val="000000"/>
              </a:buClr>
              <a:buFont typeface="Arial"/>
              <a:buChar char="•"/>
            </a:pPr>
            <a:r>
              <a:rPr lang="zh-TW" sz="2800" b="1" strike="noStrike" spc="-1">
                <a:solidFill>
                  <a:srgbClr val="000000"/>
                </a:solidFill>
                <a:latin typeface="Segoe UI"/>
              </a:rPr>
              <a:t>聚合後對行集合的度量計算。</a:t>
            </a:r>
            <a:endParaRPr lang="en-US" sz="2800" b="0" strike="noStrike" spc="-1">
              <a:latin typeface="Arial"/>
            </a:endParaRPr>
          </a:p>
          <a:p>
            <a:pPr marL="687240" indent="-342720">
              <a:lnSpc>
                <a:spcPct val="90000"/>
              </a:lnSpc>
              <a:spcBef>
                <a:spcPts val="1001"/>
              </a:spcBef>
              <a:buClr>
                <a:srgbClr val="000000"/>
              </a:buClr>
              <a:buFont typeface="Arial"/>
              <a:buChar char="•"/>
            </a:pPr>
            <a:r>
              <a:rPr lang="zh-TW" sz="2800" b="1" strike="noStrike" spc="-1">
                <a:solidFill>
                  <a:srgbClr val="000000"/>
                </a:solidFill>
                <a:latin typeface="Segoe UI"/>
              </a:rPr>
              <a:t>聚合之前，對每個單獨的行進行計算列計算。</a:t>
            </a:r>
            <a:endParaRPr lang="en-US" sz="28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000000"/>
                </a:solidFill>
                <a:latin typeface="Segoe UI"/>
              </a:rPr>
              <a:t>Power BI</a:t>
            </a:r>
            <a:r>
              <a:rPr lang="zh-TW" sz="4400" b="0" strike="noStrike" spc="-1">
                <a:solidFill>
                  <a:srgbClr val="000000"/>
                </a:solidFill>
                <a:latin typeface="Segoe UI"/>
              </a:rPr>
              <a:t>服務整合</a:t>
            </a:r>
            <a:endParaRPr lang="en-US" sz="4400" b="0" strike="noStrike" spc="-1">
              <a:solidFill>
                <a:srgbClr val="000000"/>
              </a:solidFill>
              <a:latin typeface="Segoe UI"/>
            </a:endParaRPr>
          </a:p>
        </p:txBody>
      </p:sp>
      <p:sp>
        <p:nvSpPr>
          <p:cNvPr id="462" name="TextShape 2"/>
          <p:cNvSpPr txBox="1"/>
          <p:nvPr/>
        </p:nvSpPr>
        <p:spPr>
          <a:xfrm>
            <a:off x="838080" y="1825560"/>
            <a:ext cx="3904200" cy="4200480"/>
          </a:xfrm>
          <a:prstGeom prst="rect">
            <a:avLst/>
          </a:prstGeom>
          <a:noFill/>
          <a:ln>
            <a:noFill/>
          </a:ln>
        </p:spPr>
        <p:txBody>
          <a:bodyPr>
            <a:normAutofit/>
          </a:bodyPr>
          <a:lstStyle/>
          <a:p>
            <a:pPr>
              <a:lnSpc>
                <a:spcPct val="90000"/>
              </a:lnSpc>
              <a:spcBef>
                <a:spcPts val="1001"/>
              </a:spcBef>
              <a:tabLst>
                <a:tab pos="0" algn="l"/>
              </a:tabLst>
            </a:pPr>
            <a:r>
              <a:rPr lang="zh-TW" sz="2800" b="0" strike="noStrike" spc="-1">
                <a:solidFill>
                  <a:srgbClr val="000000"/>
                </a:solidFill>
                <a:latin typeface="Segoe UI"/>
              </a:rPr>
              <a:t>通過</a:t>
            </a:r>
            <a:r>
              <a:rPr lang="en-US" sz="2800" b="0" strike="noStrike" spc="-1">
                <a:solidFill>
                  <a:srgbClr val="000000"/>
                </a:solidFill>
                <a:latin typeface="Segoe UI"/>
              </a:rPr>
              <a:t>Power BI </a:t>
            </a:r>
            <a:r>
              <a:rPr lang="zh-TW" sz="2800" b="0" strike="noStrike" spc="-1">
                <a:solidFill>
                  <a:srgbClr val="000000"/>
                </a:solidFill>
                <a:latin typeface="Segoe UI"/>
              </a:rPr>
              <a:t>嵌入可以促進</a:t>
            </a:r>
            <a:r>
              <a:rPr lang="en-US" sz="2800" b="0" strike="noStrike" spc="-1">
                <a:solidFill>
                  <a:srgbClr val="000000"/>
                </a:solidFill>
                <a:latin typeface="Segoe UI"/>
              </a:rPr>
              <a:t>Power BI</a:t>
            </a:r>
            <a:r>
              <a:rPr lang="zh-TW" sz="2800" b="0" strike="noStrike" spc="-1">
                <a:solidFill>
                  <a:srgbClr val="000000"/>
                </a:solidFill>
                <a:latin typeface="Segoe UI"/>
              </a:rPr>
              <a:t>服務整合。 </a:t>
            </a:r>
            <a:r>
              <a:rPr lang="en-US" sz="2800" b="0" strike="noStrike" spc="-1">
                <a:solidFill>
                  <a:srgbClr val="000000"/>
                </a:solidFill>
                <a:latin typeface="Segoe UI"/>
              </a:rPr>
              <a:t>Power BI </a:t>
            </a:r>
            <a:r>
              <a:rPr lang="zh-TW" sz="2800" b="0" strike="noStrike" spc="-1">
                <a:solidFill>
                  <a:srgbClr val="000000"/>
                </a:solidFill>
                <a:latin typeface="Segoe UI"/>
              </a:rPr>
              <a:t>嵌入是一項</a:t>
            </a:r>
            <a:r>
              <a:rPr lang="en-US" sz="2800" b="0" strike="noStrike" spc="-1">
                <a:solidFill>
                  <a:srgbClr val="000000"/>
                </a:solidFill>
                <a:latin typeface="Segoe UI"/>
              </a:rPr>
              <a:t>Azure</a:t>
            </a:r>
            <a:r>
              <a:rPr lang="zh-TW" sz="2800" b="0" strike="noStrike" spc="-1">
                <a:solidFill>
                  <a:srgbClr val="000000"/>
                </a:solidFill>
                <a:latin typeface="Segoe UI"/>
              </a:rPr>
              <a:t>服務，使開發人員能夠在其應用程序中展現</a:t>
            </a:r>
            <a:r>
              <a:rPr lang="en-US" sz="2800" b="0" strike="noStrike" spc="-1">
                <a:solidFill>
                  <a:srgbClr val="000000"/>
                </a:solidFill>
                <a:latin typeface="Segoe UI"/>
              </a:rPr>
              <a:t>Power BI</a:t>
            </a:r>
            <a:r>
              <a:rPr lang="zh-TW" sz="2800" b="0" strike="noStrike" spc="-1">
                <a:solidFill>
                  <a:srgbClr val="000000"/>
                </a:solidFill>
                <a:latin typeface="Segoe UI"/>
              </a:rPr>
              <a:t>數據體驗。</a:t>
            </a:r>
            <a:endParaRPr lang="en-US" sz="2800" b="0" strike="noStrike" spc="-1">
              <a:solidFill>
                <a:srgbClr val="000000"/>
              </a:solidFill>
              <a:latin typeface="Segoe UI"/>
            </a:endParaRPr>
          </a:p>
        </p:txBody>
      </p:sp>
      <p:grpSp>
        <p:nvGrpSpPr>
          <p:cNvPr id="463" name="Group 3"/>
          <p:cNvGrpSpPr/>
          <p:nvPr/>
        </p:nvGrpSpPr>
        <p:grpSpPr>
          <a:xfrm>
            <a:off x="5925240" y="1773000"/>
            <a:ext cx="5609160" cy="4003200"/>
            <a:chOff x="5925240" y="1773000"/>
            <a:chExt cx="5609160" cy="4003200"/>
          </a:xfrm>
        </p:grpSpPr>
        <p:sp>
          <p:nvSpPr>
            <p:cNvPr id="464" name="CustomShape 4"/>
            <p:cNvSpPr/>
            <p:nvPr/>
          </p:nvSpPr>
          <p:spPr>
            <a:xfrm>
              <a:off x="9846720" y="4623840"/>
              <a:ext cx="1687680" cy="1152360"/>
            </a:xfrm>
            <a:prstGeom prst="frame">
              <a:avLst>
                <a:gd name="adj1" fmla="val 12500"/>
              </a:avLst>
            </a:prstGeom>
            <a:solidFill>
              <a:srgbClr val="21212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APP</a:t>
              </a:r>
              <a:endParaRPr lang="en-US" sz="1200" b="0" strike="noStrike" spc="-1">
                <a:latin typeface="Arial"/>
              </a:endParaRPr>
            </a:p>
          </p:txBody>
        </p:sp>
        <p:sp>
          <p:nvSpPr>
            <p:cNvPr id="465" name="CustomShape 5"/>
            <p:cNvSpPr/>
            <p:nvPr/>
          </p:nvSpPr>
          <p:spPr>
            <a:xfrm>
              <a:off x="10067040" y="3792240"/>
              <a:ext cx="1246320" cy="612360"/>
            </a:xfrm>
            <a:prstGeom prst="rect">
              <a:avLst/>
            </a:prstGeom>
            <a:solidFill>
              <a:srgbClr val="21212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Segoe UI"/>
                </a:rPr>
                <a:t>WORKSPACE</a:t>
              </a:r>
              <a:endParaRPr lang="en-US" sz="1200" b="0" strike="noStrike" spc="-1">
                <a:latin typeface="Arial"/>
              </a:endParaRPr>
            </a:p>
          </p:txBody>
        </p:sp>
        <p:sp>
          <p:nvSpPr>
            <p:cNvPr id="466" name="CustomShape 6"/>
            <p:cNvSpPr/>
            <p:nvPr/>
          </p:nvSpPr>
          <p:spPr>
            <a:xfrm>
              <a:off x="7906680" y="3184560"/>
              <a:ext cx="1536480" cy="1827720"/>
            </a:xfrm>
            <a:prstGeom prst="rect">
              <a:avLst/>
            </a:prstGeom>
            <a:solidFill>
              <a:srgbClr val="21212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Segoe UI"/>
                </a:rPr>
                <a:t>WORKSPACES</a:t>
              </a:r>
              <a:endParaRPr lang="en-US" sz="1200" b="0" strike="noStrike" spc="-1">
                <a:latin typeface="Arial"/>
              </a:endParaRPr>
            </a:p>
          </p:txBody>
        </p:sp>
        <p:sp>
          <p:nvSpPr>
            <p:cNvPr id="467" name="CustomShape 7"/>
            <p:cNvSpPr/>
            <p:nvPr/>
          </p:nvSpPr>
          <p:spPr>
            <a:xfrm>
              <a:off x="6066000" y="3316680"/>
              <a:ext cx="1166760" cy="1560960"/>
            </a:xfrm>
            <a:prstGeom prst="flowChartMultidocument">
              <a:avLst/>
            </a:prstGeom>
            <a:solidFill>
              <a:srgbClr val="5095D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Segoe UI"/>
                </a:rPr>
                <a:t>AZURE</a:t>
              </a:r>
              <a:endParaRPr lang="en-US" sz="1200" b="0" strike="noStrike" spc="-1">
                <a:latin typeface="Arial"/>
              </a:endParaRPr>
            </a:p>
            <a:p>
              <a:pPr algn="ctr">
                <a:lnSpc>
                  <a:spcPct val="100000"/>
                </a:lnSpc>
              </a:pPr>
              <a:r>
                <a:rPr lang="en-US" sz="1200" b="0" strike="noStrike" spc="-1">
                  <a:solidFill>
                    <a:srgbClr val="FFFFFF"/>
                  </a:solidFill>
                  <a:latin typeface="Segoe UI"/>
                </a:rPr>
                <a:t>DATA</a:t>
              </a:r>
              <a:endParaRPr lang="en-US" sz="1200" b="0" strike="noStrike" spc="-1">
                <a:latin typeface="Arial"/>
              </a:endParaRPr>
            </a:p>
            <a:p>
              <a:pPr algn="ctr">
                <a:lnSpc>
                  <a:spcPct val="100000"/>
                </a:lnSpc>
              </a:pPr>
              <a:endParaRPr lang="en-US" sz="1200" b="0" strike="noStrike" spc="-1">
                <a:latin typeface="Arial"/>
              </a:endParaRPr>
            </a:p>
            <a:p>
              <a:pPr algn="ctr">
                <a:lnSpc>
                  <a:spcPct val="100000"/>
                </a:lnSpc>
              </a:pPr>
              <a:endParaRPr lang="en-US" sz="1200" b="0" strike="noStrike" spc="-1">
                <a:latin typeface="Arial"/>
              </a:endParaRPr>
            </a:p>
          </p:txBody>
        </p:sp>
        <p:sp>
          <p:nvSpPr>
            <p:cNvPr id="468" name="CustomShape 8"/>
            <p:cNvSpPr/>
            <p:nvPr/>
          </p:nvSpPr>
          <p:spPr>
            <a:xfrm>
              <a:off x="6522840" y="4215600"/>
              <a:ext cx="733320" cy="934200"/>
            </a:xfrm>
            <a:prstGeom prst="flowChartMagneticDisk">
              <a:avLst/>
            </a:prstGeom>
            <a:solidFill>
              <a:srgbClr val="5095D1"/>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69" name="CustomShape 9"/>
            <p:cNvSpPr/>
            <p:nvPr/>
          </p:nvSpPr>
          <p:spPr>
            <a:xfrm>
              <a:off x="7876080" y="2080080"/>
              <a:ext cx="1597320" cy="720720"/>
            </a:xfrm>
            <a:prstGeom prst="flowChartAlternateProcess">
              <a:avLst/>
            </a:prstGeom>
            <a:solidFill>
              <a:schemeClr val="accent1">
                <a:lumMod val="75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Segoe UI"/>
                </a:rPr>
                <a:t>AZURE</a:t>
              </a:r>
              <a:endParaRPr lang="en-US" sz="1200" b="0" strike="noStrike" spc="-1">
                <a:latin typeface="Arial"/>
              </a:endParaRPr>
            </a:p>
            <a:p>
              <a:pPr algn="ctr">
                <a:lnSpc>
                  <a:spcPct val="100000"/>
                </a:lnSpc>
              </a:pPr>
              <a:r>
                <a:rPr lang="en-US" sz="1200" b="0" strike="noStrike" spc="-1">
                  <a:solidFill>
                    <a:srgbClr val="FFFFFF"/>
                  </a:solidFill>
                  <a:latin typeface="Segoe UI"/>
                </a:rPr>
                <a:t>SUBSCRIPTION</a:t>
              </a:r>
              <a:endParaRPr lang="en-US" sz="1200" b="0" strike="noStrike" spc="-1">
                <a:latin typeface="Arial"/>
              </a:endParaRPr>
            </a:p>
          </p:txBody>
        </p:sp>
        <p:sp>
          <p:nvSpPr>
            <p:cNvPr id="470" name="CustomShape 10"/>
            <p:cNvSpPr/>
            <p:nvPr/>
          </p:nvSpPr>
          <p:spPr>
            <a:xfrm>
              <a:off x="7233480" y="4097160"/>
              <a:ext cx="673200" cy="72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1" name="CustomShape 11"/>
            <p:cNvSpPr/>
            <p:nvPr/>
          </p:nvSpPr>
          <p:spPr>
            <a:xfrm>
              <a:off x="8674920" y="2800800"/>
              <a:ext cx="360" cy="38304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2" name="CustomShape 12"/>
            <p:cNvSpPr/>
            <p:nvPr/>
          </p:nvSpPr>
          <p:spPr>
            <a:xfrm>
              <a:off x="9443880" y="4098600"/>
              <a:ext cx="623160" cy="36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3" name="CustomShape 13"/>
            <p:cNvSpPr/>
            <p:nvPr/>
          </p:nvSpPr>
          <p:spPr>
            <a:xfrm>
              <a:off x="10690560" y="4404600"/>
              <a:ext cx="360" cy="21888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4" name="CustomShape 14"/>
            <p:cNvSpPr/>
            <p:nvPr/>
          </p:nvSpPr>
          <p:spPr>
            <a:xfrm>
              <a:off x="5925240" y="1773000"/>
              <a:ext cx="1448280" cy="1058040"/>
            </a:xfrm>
            <a:prstGeom prst="ellipse">
              <a:avLst/>
            </a:prstGeom>
            <a:solidFill>
              <a:schemeClr val="bg1">
                <a:lumMod val="85000"/>
              </a:schemeClr>
            </a:solidFill>
            <a:ln>
              <a:solidFill>
                <a:srgbClr val="21212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DEVELOPER</a:t>
              </a:r>
              <a:endParaRPr lang="en-US" sz="1200" b="0" strike="noStrike" spc="-1">
                <a:latin typeface="Arial"/>
              </a:endParaRPr>
            </a:p>
          </p:txBody>
        </p:sp>
        <p:sp>
          <p:nvSpPr>
            <p:cNvPr id="475" name="CustomShape 15"/>
            <p:cNvSpPr/>
            <p:nvPr/>
          </p:nvSpPr>
          <p:spPr>
            <a:xfrm>
              <a:off x="7373880" y="2301840"/>
              <a:ext cx="501840" cy="13824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6" name="CustomShape 16"/>
            <p:cNvSpPr/>
            <p:nvPr/>
          </p:nvSpPr>
          <p:spPr>
            <a:xfrm>
              <a:off x="10008000" y="4781520"/>
              <a:ext cx="1362600" cy="840240"/>
            </a:xfrm>
            <a:prstGeom prst="rect">
              <a:avLst/>
            </a:prstGeom>
            <a:solidFill>
              <a:srgbClr val="F2C81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APP</a:t>
              </a:r>
              <a:endParaRPr lang="en-US" sz="1200" b="0" strike="noStrike" spc="-1">
                <a:latin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 name="圖片 4"/>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圖片 477"/>
          <p:cNvPicPr/>
          <p:nvPr/>
        </p:nvPicPr>
        <p:blipFill>
          <a:blip r:embed="rId2"/>
          <a:stretch/>
        </p:blipFill>
        <p:spPr>
          <a:xfrm>
            <a:off x="824040" y="216000"/>
            <a:ext cx="11055960" cy="621864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Shape 1"/>
          <p:cNvSpPr txBox="1"/>
          <p:nvPr/>
        </p:nvSpPr>
        <p:spPr>
          <a:xfrm>
            <a:off x="1078560" y="1098360"/>
            <a:ext cx="10317960" cy="4394520"/>
          </a:xfrm>
          <a:prstGeom prst="rect">
            <a:avLst/>
          </a:prstGeom>
          <a:noFill/>
          <a:ln>
            <a:noFill/>
          </a:ln>
        </p:spPr>
        <p:txBody>
          <a:bodyPr anchor="ctr">
            <a:noAutofit/>
          </a:bodyPr>
          <a:lstStyle/>
          <a:p>
            <a:pPr algn="ctr">
              <a:lnSpc>
                <a:spcPct val="90000"/>
              </a:lnSpc>
            </a:pPr>
            <a:r>
              <a:rPr lang="zh-TW" sz="10000" b="0" strike="noStrike" cap="all" spc="797">
                <a:solidFill>
                  <a:srgbClr val="2A1A00"/>
                </a:solidFill>
                <a:latin typeface="Impact"/>
              </a:rPr>
              <a:t>例題一</a:t>
            </a:r>
            <a:endParaRPr lang="en-US" sz="10000" b="0" strike="noStrike" spc="-1">
              <a:solidFill>
                <a:srgbClr val="000000"/>
              </a:solidFill>
              <a:latin typeface="Gill Sans MT"/>
            </a:endParaRPr>
          </a:p>
        </p:txBody>
      </p:sp>
      <p:sp>
        <p:nvSpPr>
          <p:cNvPr id="480" name="TextShape 2"/>
          <p:cNvSpPr txBox="1"/>
          <p:nvPr/>
        </p:nvSpPr>
        <p:spPr>
          <a:xfrm>
            <a:off x="2215080" y="5979240"/>
            <a:ext cx="8044920" cy="741960"/>
          </a:xfrm>
          <a:prstGeom prst="rect">
            <a:avLst/>
          </a:prstGeom>
          <a:noFill/>
          <a:ln>
            <a:noFill/>
          </a:ln>
        </p:spPr>
        <p:txBody>
          <a:bodyPr>
            <a:noAutofit/>
          </a:bodyPr>
          <a:lstStyle/>
          <a:p>
            <a:pPr algn="ctr"/>
            <a:endParaRPr lang="en-US" sz="32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82" name="內容版面配置區 4_1"/>
          <p:cNvPicPr/>
          <p:nvPr/>
        </p:nvPicPr>
        <p:blipFill>
          <a:blip r:embed="rId2"/>
          <a:stretch/>
        </p:blipFill>
        <p:spPr>
          <a:xfrm>
            <a:off x="3366360" y="472320"/>
            <a:ext cx="5459040" cy="593712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84" name="內容版面配置區 4_0"/>
          <p:cNvPicPr/>
          <p:nvPr/>
        </p:nvPicPr>
        <p:blipFill>
          <a:blip r:embed="rId2"/>
          <a:stretch/>
        </p:blipFill>
        <p:spPr>
          <a:xfrm>
            <a:off x="2806200" y="600840"/>
            <a:ext cx="7669440" cy="533988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86" name="內容版面配置區 4_3"/>
          <p:cNvPicPr/>
          <p:nvPr/>
        </p:nvPicPr>
        <p:blipFill>
          <a:blip r:embed="rId2"/>
          <a:stretch/>
        </p:blipFill>
        <p:spPr>
          <a:xfrm>
            <a:off x="2559600" y="856800"/>
            <a:ext cx="7561800" cy="573408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88" name="內容版面配置區 4_2"/>
          <p:cNvPicPr/>
          <p:nvPr/>
        </p:nvPicPr>
        <p:blipFill>
          <a:blip r:embed="rId2"/>
          <a:stretch/>
        </p:blipFill>
        <p:spPr>
          <a:xfrm>
            <a:off x="1788120" y="924480"/>
            <a:ext cx="9380520" cy="500868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90" name="內容版面配置區 4_5"/>
          <p:cNvPicPr/>
          <p:nvPr/>
        </p:nvPicPr>
        <p:blipFill>
          <a:blip r:embed="rId2"/>
          <a:stretch/>
        </p:blipFill>
        <p:spPr>
          <a:xfrm>
            <a:off x="1168560" y="691200"/>
            <a:ext cx="10559160" cy="563796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92" name="內容版面配置區 4_4"/>
          <p:cNvPicPr/>
          <p:nvPr/>
        </p:nvPicPr>
        <p:blipFill>
          <a:blip r:embed="rId2"/>
          <a:stretch/>
        </p:blipFill>
        <p:spPr>
          <a:xfrm>
            <a:off x="1384200" y="759600"/>
            <a:ext cx="10045440" cy="562824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94" name="內容版面配置區 8_1"/>
          <p:cNvPicPr/>
          <p:nvPr/>
        </p:nvPicPr>
        <p:blipFill>
          <a:blip r:embed="rId2"/>
          <a:stretch/>
        </p:blipFill>
        <p:spPr>
          <a:xfrm>
            <a:off x="762120" y="831240"/>
            <a:ext cx="10891440" cy="582048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96" name="內容版面配置區 4_7"/>
          <p:cNvPicPr/>
          <p:nvPr/>
        </p:nvPicPr>
        <p:blipFill>
          <a:blip r:embed="rId2"/>
          <a:stretch/>
        </p:blipFill>
        <p:spPr>
          <a:xfrm>
            <a:off x="1656720" y="1128600"/>
            <a:ext cx="8878320" cy="488412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TextShape 1"/>
          <p:cNvSpPr txBox="1"/>
          <p:nvPr/>
        </p:nvSpPr>
        <p:spPr>
          <a:xfrm>
            <a:off x="1078560" y="1098360"/>
            <a:ext cx="10317960" cy="4394520"/>
          </a:xfrm>
          <a:prstGeom prst="rect">
            <a:avLst/>
          </a:prstGeom>
          <a:noFill/>
          <a:ln>
            <a:noFill/>
          </a:ln>
        </p:spPr>
        <p:txBody>
          <a:bodyPr anchor="ctr">
            <a:noAutofit/>
          </a:bodyPr>
          <a:lstStyle/>
          <a:p>
            <a:pPr algn="ctr">
              <a:lnSpc>
                <a:spcPct val="90000"/>
              </a:lnSpc>
            </a:pPr>
            <a:r>
              <a:rPr lang="zh-TW" sz="10000" b="0" strike="noStrike" cap="all" spc="797">
                <a:solidFill>
                  <a:srgbClr val="2A1A00"/>
                </a:solidFill>
                <a:latin typeface="Impact"/>
              </a:rPr>
              <a:t>例題二</a:t>
            </a:r>
            <a:endParaRPr lang="en-US" sz="10000" b="0" strike="noStrike" spc="-1">
              <a:solidFill>
                <a:srgbClr val="000000"/>
              </a:solidFill>
              <a:latin typeface="Gill Sans MT"/>
            </a:endParaRPr>
          </a:p>
        </p:txBody>
      </p:sp>
      <p:sp>
        <p:nvSpPr>
          <p:cNvPr id="498" name="TextShape 2"/>
          <p:cNvSpPr txBox="1"/>
          <p:nvPr/>
        </p:nvSpPr>
        <p:spPr>
          <a:xfrm>
            <a:off x="2215080" y="5979240"/>
            <a:ext cx="8044920" cy="741960"/>
          </a:xfrm>
          <a:prstGeom prst="rect">
            <a:avLst/>
          </a:prstGeom>
          <a:noFill/>
          <a:ln>
            <a:noFill/>
          </a:ln>
        </p:spPr>
        <p:txBody>
          <a:bodyPr>
            <a:noAutofit/>
          </a:bodyPr>
          <a:lstStyle/>
          <a:p>
            <a:pPr algn="ctr"/>
            <a:endParaRPr lang="en-US" sz="32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圖片 6_0"/>
          <p:cNvPicPr/>
          <p:nvPr/>
        </p:nvPicPr>
        <p:blipFill>
          <a:blip r:embed="rId2"/>
          <a:stretch/>
        </p:blipFill>
        <p:spPr>
          <a:xfrm>
            <a:off x="2183760" y="388800"/>
            <a:ext cx="7823880" cy="5543280"/>
          </a:xfrm>
          <a:prstGeom prst="rect">
            <a:avLst/>
          </a:prstGeom>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 name="圖片 2_0"/>
          <p:cNvPicPr/>
          <p:nvPr/>
        </p:nvPicPr>
        <p:blipFill>
          <a:blip r:embed="rId2"/>
          <a:stretch/>
        </p:blipFill>
        <p:spPr>
          <a:xfrm>
            <a:off x="19080" y="184320"/>
            <a:ext cx="12153600" cy="6489360"/>
          </a:xfrm>
          <a:prstGeom prst="rect">
            <a:avLst/>
          </a:prstGeom>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圖片 2_1"/>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圖片 2_2"/>
          <p:cNvPicPr/>
          <p:nvPr/>
        </p:nvPicPr>
        <p:blipFill>
          <a:blip r:embed="rId2"/>
          <a:stretch/>
        </p:blipFill>
        <p:spPr>
          <a:xfrm>
            <a:off x="2749680" y="304920"/>
            <a:ext cx="6692400" cy="624816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 name="圖片 2_3"/>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 name="圖片 2_4"/>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圖片 2_5"/>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 name="圖片 4_0"/>
          <p:cNvPicPr/>
          <p:nvPr/>
        </p:nvPicPr>
        <p:blipFill>
          <a:blip r:embed="rId2"/>
          <a:stretch/>
        </p:blipFill>
        <p:spPr>
          <a:xfrm>
            <a:off x="2762280" y="317520"/>
            <a:ext cx="6667200" cy="6222600"/>
          </a:xfrm>
          <a:prstGeom prst="rect">
            <a:avLst/>
          </a:prstGeom>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圖片 2_6"/>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 name="圖片 2_7"/>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 name="圖片 2_8"/>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圖片 2_9"/>
          <p:cNvPicPr/>
          <p:nvPr/>
        </p:nvPicPr>
        <p:blipFill>
          <a:blip r:embed="rId2"/>
          <a:stretch/>
        </p:blipFill>
        <p:spPr>
          <a:xfrm>
            <a:off x="25560" y="209520"/>
            <a:ext cx="12141000" cy="6438600"/>
          </a:xfrm>
          <a:prstGeom prst="rect">
            <a:avLst/>
          </a:prstGeom>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1" name="圖片 2_10"/>
          <p:cNvPicPr/>
          <p:nvPr/>
        </p:nvPicPr>
        <p:blipFill>
          <a:blip r:embed="rId2"/>
          <a:stretch/>
        </p:blipFill>
        <p:spPr>
          <a:xfrm>
            <a:off x="12600" y="190440"/>
            <a:ext cx="12166200" cy="647676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圖片 1"/>
          <p:cNvPicPr/>
          <p:nvPr/>
        </p:nvPicPr>
        <p:blipFill>
          <a:blip r:embed="rId2"/>
          <a:stretch/>
        </p:blipFill>
        <p:spPr>
          <a:xfrm>
            <a:off x="2342880" y="0"/>
            <a:ext cx="7506000" cy="685764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TextShape 1"/>
          <p:cNvSpPr txBox="1"/>
          <p:nvPr/>
        </p:nvSpPr>
        <p:spPr>
          <a:xfrm>
            <a:off x="1078560" y="1098360"/>
            <a:ext cx="10317960" cy="4394520"/>
          </a:xfrm>
          <a:prstGeom prst="rect">
            <a:avLst/>
          </a:prstGeom>
          <a:noFill/>
          <a:ln>
            <a:noFill/>
          </a:ln>
        </p:spPr>
        <p:txBody>
          <a:bodyPr anchor="ctr">
            <a:noAutofit/>
          </a:bodyPr>
          <a:lstStyle/>
          <a:p>
            <a:pPr algn="ctr">
              <a:lnSpc>
                <a:spcPct val="90000"/>
              </a:lnSpc>
            </a:pPr>
            <a:r>
              <a:rPr lang="zh-TW" sz="10000" b="0" strike="noStrike" cap="all" spc="797">
                <a:solidFill>
                  <a:srgbClr val="2A1A00"/>
                </a:solidFill>
                <a:latin typeface="Impact"/>
              </a:rPr>
              <a:t>例題三</a:t>
            </a:r>
            <a:endParaRPr lang="en-US" sz="10000" b="0" strike="noStrike" spc="-1">
              <a:solidFill>
                <a:srgbClr val="000000"/>
              </a:solidFill>
              <a:latin typeface="Gill Sans MT"/>
            </a:endParaRPr>
          </a:p>
        </p:txBody>
      </p:sp>
      <p:sp>
        <p:nvSpPr>
          <p:cNvPr id="514" name="TextShape 2"/>
          <p:cNvSpPr txBox="1"/>
          <p:nvPr/>
        </p:nvSpPr>
        <p:spPr>
          <a:xfrm>
            <a:off x="2215080" y="5979240"/>
            <a:ext cx="8044920" cy="741960"/>
          </a:xfrm>
          <a:prstGeom prst="rect">
            <a:avLst/>
          </a:prstGeom>
          <a:noFill/>
          <a:ln>
            <a:noFill/>
          </a:ln>
        </p:spPr>
        <p:txBody>
          <a:bodyPr>
            <a:noAutofit/>
          </a:bodyPr>
          <a:lstStyle/>
          <a:p>
            <a:pPr algn="ctr"/>
            <a:endParaRPr lang="en-US" sz="32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 name="圖片 4_1"/>
          <p:cNvPicPr/>
          <p:nvPr/>
        </p:nvPicPr>
        <p:blipFill>
          <a:blip r:embed="rId2"/>
          <a:stretch/>
        </p:blipFill>
        <p:spPr>
          <a:xfrm>
            <a:off x="0" y="190440"/>
            <a:ext cx="12191760" cy="6476760"/>
          </a:xfrm>
          <a:prstGeom prst="rect">
            <a:avLst/>
          </a:prstGeom>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圖片 2_11"/>
          <p:cNvPicPr/>
          <p:nvPr/>
        </p:nvPicPr>
        <p:blipFill>
          <a:blip r:embed="rId2"/>
          <a:stretch/>
        </p:blipFill>
        <p:spPr>
          <a:xfrm>
            <a:off x="0" y="190440"/>
            <a:ext cx="12191760" cy="647676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7" name="圖片 2_12"/>
          <p:cNvPicPr/>
          <p:nvPr/>
        </p:nvPicPr>
        <p:blipFill>
          <a:blip r:embed="rId2"/>
          <a:stretch/>
        </p:blipFill>
        <p:spPr>
          <a:xfrm>
            <a:off x="5219640" y="1089000"/>
            <a:ext cx="1752120" cy="4679640"/>
          </a:xfrm>
          <a:prstGeom prst="rect">
            <a:avLst/>
          </a:prstGeom>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圖片 2_13"/>
          <p:cNvPicPr/>
          <p:nvPr/>
        </p:nvPicPr>
        <p:blipFill>
          <a:blip r:embed="rId2"/>
          <a:stretch/>
        </p:blipFill>
        <p:spPr>
          <a:xfrm>
            <a:off x="0" y="206640"/>
            <a:ext cx="12191760" cy="644436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圖片 1_0"/>
          <p:cNvPicPr/>
          <p:nvPr/>
        </p:nvPicPr>
        <p:blipFill>
          <a:blip r:embed="rId2"/>
          <a:stretch/>
        </p:blipFill>
        <p:spPr>
          <a:xfrm>
            <a:off x="3500280" y="71280"/>
            <a:ext cx="5190840" cy="671472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圖片 4"/>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TextShape 1"/>
          <p:cNvSpPr txBox="1"/>
          <p:nvPr/>
        </p:nvSpPr>
        <p:spPr>
          <a:xfrm>
            <a:off x="1078560" y="1098360"/>
            <a:ext cx="10317960" cy="4394520"/>
          </a:xfrm>
          <a:prstGeom prst="rect">
            <a:avLst/>
          </a:prstGeom>
          <a:noFill/>
          <a:ln>
            <a:noFill/>
          </a:ln>
        </p:spPr>
        <p:txBody>
          <a:bodyPr anchor="ctr">
            <a:noAutofit/>
          </a:bodyPr>
          <a:lstStyle/>
          <a:p>
            <a:pPr algn="ctr">
              <a:lnSpc>
                <a:spcPct val="90000"/>
              </a:lnSpc>
            </a:pPr>
            <a:r>
              <a:rPr lang="zh-TW" sz="10000" b="0" strike="noStrike" cap="all" spc="797">
                <a:solidFill>
                  <a:srgbClr val="2A1A00"/>
                </a:solidFill>
                <a:latin typeface="Impact"/>
              </a:rPr>
              <a:t>例題四</a:t>
            </a:r>
            <a:endParaRPr lang="en-US" sz="10000" b="0" strike="noStrike" spc="-1">
              <a:solidFill>
                <a:srgbClr val="000000"/>
              </a:solidFill>
              <a:latin typeface="Gill Sans M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 name="圖片 4_2"/>
          <p:cNvPicPr/>
          <p:nvPr/>
        </p:nvPicPr>
        <p:blipFill>
          <a:blip r:embed="rId2"/>
          <a:stretch/>
        </p:blipFill>
        <p:spPr>
          <a:xfrm>
            <a:off x="0" y="187920"/>
            <a:ext cx="12191760" cy="6481800"/>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圖片 2_14"/>
          <p:cNvPicPr/>
          <p:nvPr/>
        </p:nvPicPr>
        <p:blipFill>
          <a:blip r:embed="rId2"/>
          <a:stretch/>
        </p:blipFill>
        <p:spPr>
          <a:xfrm>
            <a:off x="0" y="187920"/>
            <a:ext cx="12191760" cy="6481800"/>
          </a:xfrm>
          <a:prstGeom prst="rect">
            <a:avLst/>
          </a:prstGeom>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圖片 2_15"/>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 name="圖片 2_16"/>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圖片 2_17"/>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 name="圖片 2_18"/>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 name="圖片 2_19"/>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TextShape 1"/>
          <p:cNvSpPr txBox="1"/>
          <p:nvPr/>
        </p:nvSpPr>
        <p:spPr>
          <a:xfrm>
            <a:off x="1078560" y="1098360"/>
            <a:ext cx="10317960" cy="4394520"/>
          </a:xfrm>
          <a:prstGeom prst="rect">
            <a:avLst/>
          </a:prstGeom>
          <a:noFill/>
          <a:ln>
            <a:noFill/>
          </a:ln>
        </p:spPr>
        <p:txBody>
          <a:bodyPr anchor="ctr">
            <a:noAutofit/>
          </a:bodyPr>
          <a:lstStyle/>
          <a:p>
            <a:pPr algn="ctr">
              <a:lnSpc>
                <a:spcPct val="100000"/>
              </a:lnSpc>
            </a:pPr>
            <a:r>
              <a:rPr lang="zh-TW" sz="2000" b="0" strike="noStrike" cap="all" spc="797">
                <a:solidFill>
                  <a:srgbClr val="2A1A00"/>
                </a:solidFill>
                <a:latin typeface="Impact"/>
              </a:rPr>
              <a:t>政府開放資料</a:t>
            </a:r>
            <a:endParaRPr lang="en-US" sz="2000" b="0" strike="noStrike" spc="-1">
              <a:solidFill>
                <a:srgbClr val="000000"/>
              </a:solidFill>
              <a:latin typeface="Gill Sans M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TextShape 1"/>
          <p:cNvSpPr txBox="1"/>
          <p:nvPr/>
        </p:nvSpPr>
        <p:spPr>
          <a:xfrm>
            <a:off x="4608000" y="269280"/>
            <a:ext cx="2690640" cy="1175400"/>
          </a:xfrm>
          <a:prstGeom prst="rect">
            <a:avLst/>
          </a:prstGeom>
          <a:noFill/>
          <a:ln>
            <a:noFill/>
          </a:ln>
        </p:spPr>
        <p:txBody>
          <a:bodyPr lIns="90000" tIns="45000" rIns="90000" bIns="45000">
            <a:noAutofit/>
          </a:bodyPr>
          <a:lstStyle/>
          <a:p>
            <a:r>
              <a:rPr lang="zh-TW" sz="2200" b="1" strike="noStrike" spc="-1">
                <a:latin typeface="Arial"/>
              </a:rPr>
              <a:t>臺灣行政區人口列表</a:t>
            </a:r>
            <a:endParaRPr lang="en-US" sz="2200" b="1" strike="noStrike" spc="-1">
              <a:latin typeface="Arial"/>
            </a:endParaRPr>
          </a:p>
          <a:p>
            <a:endParaRPr lang="en-US" sz="2200" b="0" strike="noStrike" spc="-1">
              <a:latin typeface="Arial"/>
            </a:endParaRPr>
          </a:p>
        </p:txBody>
      </p:sp>
      <p:pic>
        <p:nvPicPr>
          <p:cNvPr id="530" name="圖片 529"/>
          <p:cNvPicPr/>
          <p:nvPr/>
        </p:nvPicPr>
        <p:blipFill>
          <a:blip r:embed="rId2"/>
          <a:stretch/>
        </p:blipFill>
        <p:spPr>
          <a:xfrm>
            <a:off x="3561840" y="1080000"/>
            <a:ext cx="5582160" cy="562284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B6713-8749-48A6-A6CC-85865458ADAC}"/>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D2D8934F-6892-432D-BC91-0CFCB73F7017}"/>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FF0FB8C5-247F-418F-9212-F4F462D85851}"/>
              </a:ext>
            </a:extLst>
          </p:cNvPr>
          <p:cNvPicPr>
            <a:picLocks noChangeAspect="1"/>
          </p:cNvPicPr>
          <p:nvPr/>
        </p:nvPicPr>
        <p:blipFill>
          <a:blip r:embed="rId2"/>
          <a:stretch>
            <a:fillRect/>
          </a:stretch>
        </p:blipFill>
        <p:spPr>
          <a:xfrm>
            <a:off x="1015042" y="190744"/>
            <a:ext cx="10679501" cy="6117077"/>
          </a:xfrm>
          <a:prstGeom prst="rect">
            <a:avLst/>
          </a:prstGeom>
        </p:spPr>
      </p:pic>
    </p:spTree>
    <p:extLst>
      <p:ext uri="{BB962C8B-B14F-4D97-AF65-F5344CB8AC3E}">
        <p14:creationId xmlns:p14="http://schemas.microsoft.com/office/powerpoint/2010/main" val="4137588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7C47F1-6688-46D3-8CD3-A58B51202CAF}"/>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38E7C065-5BA8-4703-8569-86F6F7AF73CA}"/>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E4E832B8-703E-48BD-A7E3-B5E96E09D9E9}"/>
              </a:ext>
            </a:extLst>
          </p:cNvPr>
          <p:cNvPicPr>
            <a:picLocks noChangeAspect="1"/>
          </p:cNvPicPr>
          <p:nvPr/>
        </p:nvPicPr>
        <p:blipFill>
          <a:blip r:embed="rId2"/>
          <a:stretch>
            <a:fillRect/>
          </a:stretch>
        </p:blipFill>
        <p:spPr>
          <a:xfrm>
            <a:off x="799381" y="498280"/>
            <a:ext cx="11038935" cy="5875818"/>
          </a:xfrm>
          <a:prstGeom prst="rect">
            <a:avLst/>
          </a:prstGeom>
        </p:spPr>
      </p:pic>
    </p:spTree>
    <p:extLst>
      <p:ext uri="{BB962C8B-B14F-4D97-AF65-F5344CB8AC3E}">
        <p14:creationId xmlns:p14="http://schemas.microsoft.com/office/powerpoint/2010/main" val="9644427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TextShape 1"/>
          <p:cNvSpPr txBox="1"/>
          <p:nvPr/>
        </p:nvSpPr>
        <p:spPr>
          <a:xfrm>
            <a:off x="619560" y="216000"/>
            <a:ext cx="10972440" cy="626400"/>
          </a:xfrm>
          <a:prstGeom prst="rect">
            <a:avLst/>
          </a:prstGeom>
          <a:noFill/>
          <a:ln>
            <a:noFill/>
          </a:ln>
        </p:spPr>
        <p:txBody>
          <a:bodyPr lIns="0" tIns="0" rIns="0" bIns="0" anchor="ctr">
            <a:noAutofit/>
          </a:bodyPr>
          <a:lstStyle/>
          <a:p>
            <a:pPr marL="432000" indent="-324000">
              <a:lnSpc>
                <a:spcPct val="110000"/>
              </a:lnSpc>
              <a:spcBef>
                <a:spcPts val="1417"/>
              </a:spcBef>
              <a:buClr>
                <a:srgbClr val="000000"/>
              </a:buClr>
              <a:buSzPct val="45000"/>
              <a:buFont typeface="Wingdings" charset="2"/>
              <a:buChar char=""/>
            </a:pPr>
            <a:r>
              <a:rPr lang="zh-TW" sz="1800" b="0" strike="noStrike" spc="-1">
                <a:solidFill>
                  <a:srgbClr val="000000"/>
                </a:solidFill>
                <a:latin typeface="Gill Sans MT"/>
              </a:rPr>
              <a:t>景點</a:t>
            </a:r>
            <a:r>
              <a:rPr lang="en-US" sz="1800" b="0" strike="noStrike" spc="-1">
                <a:solidFill>
                  <a:srgbClr val="000000"/>
                </a:solidFill>
                <a:latin typeface="Gill Sans MT"/>
              </a:rPr>
              <a:t>-- </a:t>
            </a:r>
            <a:r>
              <a:rPr lang="zh-TW" sz="1800" b="0" strike="noStrike" spc="-1">
                <a:solidFill>
                  <a:srgbClr val="000000"/>
                </a:solidFill>
                <a:latin typeface="Gill Sans MT"/>
              </a:rPr>
              <a:t>觀光資訊資料庫：</a:t>
            </a:r>
            <a:r>
              <a:rPr lang="en-US" sz="1800" b="0" strike="noStrike" spc="-1">
                <a:solidFill>
                  <a:srgbClr val="000000"/>
                </a:solidFill>
                <a:latin typeface="Gill Sans MT"/>
                <a:hlinkClick r:id="rId2"/>
              </a:rPr>
              <a:t>https://data.gov.tw/dataset/7777</a:t>
            </a:r>
            <a:endParaRPr lang="en-US" sz="1800" b="0" strike="noStrike" spc="-1">
              <a:solidFill>
                <a:srgbClr val="000000"/>
              </a:solidFill>
              <a:latin typeface="Gill Sans MT"/>
            </a:endParaRPr>
          </a:p>
        </p:txBody>
      </p:sp>
      <p:sp>
        <p:nvSpPr>
          <p:cNvPr id="532" name="TextShape 2"/>
          <p:cNvSpPr txBox="1"/>
          <p:nvPr/>
        </p:nvSpPr>
        <p:spPr>
          <a:xfrm>
            <a:off x="609480" y="1604520"/>
            <a:ext cx="10972440" cy="39772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595959"/>
                </a:solidFill>
                <a:latin typeface="Gill Sans MT"/>
              </a:rPr>
              <a:t> </a:t>
            </a:r>
          </a:p>
          <a:p>
            <a:pPr marL="432000" indent="-324000">
              <a:spcBef>
                <a:spcPts val="1417"/>
              </a:spcBef>
              <a:buClr>
                <a:srgbClr val="000000"/>
              </a:buClr>
              <a:buSzPct val="45000"/>
              <a:buFont typeface="Wingdings" charset="2"/>
              <a:buChar char=""/>
            </a:pPr>
            <a:r>
              <a:rPr lang="en-US" sz="2000" b="0" strike="noStrike" spc="-1">
                <a:solidFill>
                  <a:srgbClr val="595959"/>
                </a:solidFill>
                <a:latin typeface="Gill Sans MT"/>
              </a:rPr>
              <a:t> </a:t>
            </a:r>
          </a:p>
          <a:p>
            <a:pPr marL="432000" indent="-324000">
              <a:spcBef>
                <a:spcPts val="1417"/>
              </a:spcBef>
              <a:buClr>
                <a:srgbClr val="000000"/>
              </a:buClr>
              <a:buSzPct val="45000"/>
              <a:buFont typeface="Wingdings" charset="2"/>
              <a:buChar char=""/>
            </a:pPr>
            <a:r>
              <a:rPr lang="en-US" sz="2000" b="0" strike="noStrike" spc="-1">
                <a:solidFill>
                  <a:srgbClr val="595959"/>
                </a:solidFill>
                <a:latin typeface="Gill Sans MT"/>
              </a:rPr>
              <a:t> </a:t>
            </a:r>
          </a:p>
        </p:txBody>
      </p:sp>
      <p:pic>
        <p:nvPicPr>
          <p:cNvPr id="533" name="圖片 532"/>
          <p:cNvPicPr/>
          <p:nvPr/>
        </p:nvPicPr>
        <p:blipFill>
          <a:blip r:embed="rId3"/>
          <a:stretch/>
        </p:blipFill>
        <p:spPr>
          <a:xfrm>
            <a:off x="2592000" y="1224360"/>
            <a:ext cx="7272000" cy="4607640"/>
          </a:xfrm>
          <a:prstGeom prst="rect">
            <a:avLst/>
          </a:prstGeom>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9CE6DC-4BAE-408D-BE14-D97802DDF95E}"/>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55F11647-A265-4E2E-8152-F7F5DE693A56}"/>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B55CF741-CCC3-4A6C-9244-60498B1C7152}"/>
              </a:ext>
            </a:extLst>
          </p:cNvPr>
          <p:cNvPicPr>
            <a:picLocks noChangeAspect="1"/>
          </p:cNvPicPr>
          <p:nvPr/>
        </p:nvPicPr>
        <p:blipFill>
          <a:blip r:embed="rId2"/>
          <a:stretch>
            <a:fillRect/>
          </a:stretch>
        </p:blipFill>
        <p:spPr>
          <a:xfrm>
            <a:off x="885646" y="190850"/>
            <a:ext cx="11139576" cy="5671169"/>
          </a:xfrm>
          <a:prstGeom prst="rect">
            <a:avLst/>
          </a:prstGeom>
        </p:spPr>
      </p:pic>
    </p:spTree>
    <p:extLst>
      <p:ext uri="{BB962C8B-B14F-4D97-AF65-F5344CB8AC3E}">
        <p14:creationId xmlns:p14="http://schemas.microsoft.com/office/powerpoint/2010/main" val="3277930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60EDEB-50E3-4CEF-9936-0F889A832EE9}"/>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BBF28F03-411C-4185-8085-783AE53316F5}"/>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B9765982-B289-4573-B378-8EB2AAC7C2F8}"/>
              </a:ext>
            </a:extLst>
          </p:cNvPr>
          <p:cNvPicPr>
            <a:picLocks noChangeAspect="1"/>
          </p:cNvPicPr>
          <p:nvPr/>
        </p:nvPicPr>
        <p:blipFill>
          <a:blip r:embed="rId2"/>
          <a:stretch>
            <a:fillRect/>
          </a:stretch>
        </p:blipFill>
        <p:spPr>
          <a:xfrm>
            <a:off x="741872" y="208117"/>
            <a:ext cx="11182708" cy="6039198"/>
          </a:xfrm>
          <a:prstGeom prst="rect">
            <a:avLst/>
          </a:prstGeom>
        </p:spPr>
      </p:pic>
    </p:spTree>
    <p:extLst>
      <p:ext uri="{BB962C8B-B14F-4D97-AF65-F5344CB8AC3E}">
        <p14:creationId xmlns:p14="http://schemas.microsoft.com/office/powerpoint/2010/main" val="1336355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E1A2B6-3747-48F8-AC8E-BDB58D389446}"/>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8DBCEB66-3A54-4E2D-9D9D-B37B37EA2917}"/>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08B278ED-D658-40E5-9C7F-50588BAC3DD4}"/>
              </a:ext>
            </a:extLst>
          </p:cNvPr>
          <p:cNvPicPr>
            <a:picLocks noChangeAspect="1"/>
          </p:cNvPicPr>
          <p:nvPr/>
        </p:nvPicPr>
        <p:blipFill>
          <a:blip r:embed="rId2"/>
          <a:stretch>
            <a:fillRect/>
          </a:stretch>
        </p:blipFill>
        <p:spPr>
          <a:xfrm>
            <a:off x="1101306" y="599926"/>
            <a:ext cx="10506972" cy="5557508"/>
          </a:xfrm>
          <a:prstGeom prst="rect">
            <a:avLst/>
          </a:prstGeom>
        </p:spPr>
      </p:pic>
    </p:spTree>
    <p:extLst>
      <p:ext uri="{BB962C8B-B14F-4D97-AF65-F5344CB8AC3E}">
        <p14:creationId xmlns:p14="http://schemas.microsoft.com/office/powerpoint/2010/main" val="787220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3392280" y="504000"/>
            <a:ext cx="4599720" cy="954720"/>
          </a:xfrm>
          <a:prstGeom prst="rect">
            <a:avLst/>
          </a:prstGeom>
          <a:noFill/>
          <a:ln>
            <a:noFill/>
          </a:ln>
        </p:spPr>
        <p:txBody>
          <a:bodyPr lIns="90000" tIns="45000" rIns="90000" bIns="45000">
            <a:noAutofit/>
          </a:bodyPr>
          <a:lstStyle/>
          <a:p>
            <a:r>
              <a:rPr lang="zh-TW" sz="2200" b="1" strike="noStrike" spc="-1">
                <a:latin typeface="Arial"/>
              </a:rPr>
              <a:t>新北市自行車道資料</a:t>
            </a:r>
            <a:r>
              <a:rPr lang="en-US" sz="2200" b="1" strike="noStrike" spc="-1">
                <a:latin typeface="Arial"/>
              </a:rPr>
              <a:t>-</a:t>
            </a:r>
            <a:r>
              <a:rPr lang="zh-TW" sz="2200" b="1" strike="noStrike" spc="-1">
                <a:latin typeface="Arial"/>
              </a:rPr>
              <a:t>自行車租借站</a:t>
            </a:r>
            <a:endParaRPr lang="en-US" sz="2200" b="1" strike="noStrike" spc="-1">
              <a:latin typeface="Arial"/>
            </a:endParaRPr>
          </a:p>
          <a:p>
            <a:endParaRPr lang="en-US" sz="2200" b="0" strike="noStrike" spc="-1">
              <a:latin typeface="Arial"/>
            </a:endParaRPr>
          </a:p>
        </p:txBody>
      </p:sp>
      <p:pic>
        <p:nvPicPr>
          <p:cNvPr id="535" name="圖片 534"/>
          <p:cNvPicPr/>
          <p:nvPr/>
        </p:nvPicPr>
        <p:blipFill>
          <a:blip r:embed="rId2"/>
          <a:stretch/>
        </p:blipFill>
        <p:spPr>
          <a:xfrm>
            <a:off x="2664000" y="1152000"/>
            <a:ext cx="6840000" cy="5241600"/>
          </a:xfrm>
          <a:prstGeom prst="rect">
            <a:avLst/>
          </a:prstGeom>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6C427F-49C5-43AB-B12C-CF9470F17E9B}"/>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0979B641-3C47-4A18-9427-E4F0CA4372B0}"/>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4BDAF429-EF58-4030-9B79-677404EE1253}"/>
              </a:ext>
            </a:extLst>
          </p:cNvPr>
          <p:cNvPicPr>
            <a:picLocks noChangeAspect="1"/>
          </p:cNvPicPr>
          <p:nvPr/>
        </p:nvPicPr>
        <p:blipFill>
          <a:blip r:embed="rId2"/>
          <a:stretch>
            <a:fillRect/>
          </a:stretch>
        </p:blipFill>
        <p:spPr>
          <a:xfrm>
            <a:off x="986288" y="666734"/>
            <a:ext cx="11096444" cy="5524533"/>
          </a:xfrm>
          <a:prstGeom prst="rect">
            <a:avLst/>
          </a:prstGeom>
        </p:spPr>
      </p:pic>
    </p:spTree>
    <p:extLst>
      <p:ext uri="{BB962C8B-B14F-4D97-AF65-F5344CB8AC3E}">
        <p14:creationId xmlns:p14="http://schemas.microsoft.com/office/powerpoint/2010/main" val="1081241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EC6ED0-6866-43B3-B1BF-0FB6D262B97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CE640A8B-C469-4C2A-B66D-E90F69F59E11}"/>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1978B691-5687-474E-88D0-1A64FA62BE77}"/>
              </a:ext>
            </a:extLst>
          </p:cNvPr>
          <p:cNvPicPr>
            <a:picLocks noChangeAspect="1"/>
          </p:cNvPicPr>
          <p:nvPr/>
        </p:nvPicPr>
        <p:blipFill>
          <a:blip r:embed="rId2"/>
          <a:stretch>
            <a:fillRect/>
          </a:stretch>
        </p:blipFill>
        <p:spPr>
          <a:xfrm>
            <a:off x="813758" y="202172"/>
            <a:ext cx="11067690" cy="5648523"/>
          </a:xfrm>
          <a:prstGeom prst="rect">
            <a:avLst/>
          </a:prstGeom>
        </p:spPr>
      </p:pic>
    </p:spTree>
    <p:extLst>
      <p:ext uri="{BB962C8B-B14F-4D97-AF65-F5344CB8AC3E}">
        <p14:creationId xmlns:p14="http://schemas.microsoft.com/office/powerpoint/2010/main" val="3460049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F39F25-4247-46EB-BA70-54A7DEDBFA1E}"/>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7A598821-7DCA-4D3E-88B8-B629A3801F26}"/>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83AFF646-E1EA-4D23-A978-EDFBEFAC7DC9}"/>
              </a:ext>
            </a:extLst>
          </p:cNvPr>
          <p:cNvPicPr>
            <a:picLocks noChangeAspect="1"/>
          </p:cNvPicPr>
          <p:nvPr/>
        </p:nvPicPr>
        <p:blipFill>
          <a:blip r:embed="rId2"/>
          <a:stretch>
            <a:fillRect/>
          </a:stretch>
        </p:blipFill>
        <p:spPr>
          <a:xfrm>
            <a:off x="1043796" y="598457"/>
            <a:ext cx="10564483" cy="5071613"/>
          </a:xfrm>
          <a:prstGeom prst="rect">
            <a:avLst/>
          </a:prstGeom>
        </p:spPr>
      </p:pic>
    </p:spTree>
    <p:extLst>
      <p:ext uri="{BB962C8B-B14F-4D97-AF65-F5344CB8AC3E}">
        <p14:creationId xmlns:p14="http://schemas.microsoft.com/office/powerpoint/2010/main" val="1940515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62F4AF-98D4-4628-B597-42FF5163E74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A0D344B2-8372-4B57-9B06-6D8DA06751CA}"/>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F27CF5CE-9891-4E74-B85C-F6441FAC3CAB}"/>
              </a:ext>
            </a:extLst>
          </p:cNvPr>
          <p:cNvPicPr>
            <a:picLocks noChangeAspect="1"/>
          </p:cNvPicPr>
          <p:nvPr/>
        </p:nvPicPr>
        <p:blipFill>
          <a:blip r:embed="rId2"/>
          <a:stretch>
            <a:fillRect/>
          </a:stretch>
        </p:blipFill>
        <p:spPr>
          <a:xfrm>
            <a:off x="1245079" y="328720"/>
            <a:ext cx="10607615" cy="5970523"/>
          </a:xfrm>
          <a:prstGeom prst="rect">
            <a:avLst/>
          </a:prstGeom>
        </p:spPr>
      </p:pic>
    </p:spTree>
    <p:extLst>
      <p:ext uri="{BB962C8B-B14F-4D97-AF65-F5344CB8AC3E}">
        <p14:creationId xmlns:p14="http://schemas.microsoft.com/office/powerpoint/2010/main" val="35272280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393710-9C6D-450B-B4B1-2574145266D0}"/>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D5C3B970-3A4E-4508-85A2-8631110DD9B1}"/>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E4316E3A-A385-4C5E-8DD1-88BEA7F0968D}"/>
              </a:ext>
            </a:extLst>
          </p:cNvPr>
          <p:cNvPicPr>
            <a:picLocks noChangeAspect="1"/>
          </p:cNvPicPr>
          <p:nvPr/>
        </p:nvPicPr>
        <p:blipFill>
          <a:blip r:embed="rId2"/>
          <a:stretch>
            <a:fillRect/>
          </a:stretch>
        </p:blipFill>
        <p:spPr>
          <a:xfrm>
            <a:off x="986288" y="184947"/>
            <a:ext cx="10995803" cy="6171805"/>
          </a:xfrm>
          <a:prstGeom prst="rect">
            <a:avLst/>
          </a:prstGeom>
        </p:spPr>
      </p:pic>
    </p:spTree>
    <p:extLst>
      <p:ext uri="{BB962C8B-B14F-4D97-AF65-F5344CB8AC3E}">
        <p14:creationId xmlns:p14="http://schemas.microsoft.com/office/powerpoint/2010/main" val="766349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1DC0AF-518E-444A-9028-7FA4240EE289}"/>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C24B004A-2153-4E0A-9661-7779F4A8CBDA}"/>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011DF155-B504-4570-95F1-3B5216E1FFDE}"/>
              </a:ext>
            </a:extLst>
          </p:cNvPr>
          <p:cNvPicPr>
            <a:picLocks noChangeAspect="1"/>
          </p:cNvPicPr>
          <p:nvPr/>
        </p:nvPicPr>
        <p:blipFill>
          <a:blip r:embed="rId2"/>
          <a:stretch>
            <a:fillRect/>
          </a:stretch>
        </p:blipFill>
        <p:spPr>
          <a:xfrm>
            <a:off x="900023" y="342011"/>
            <a:ext cx="10693879" cy="5713903"/>
          </a:xfrm>
          <a:prstGeom prst="rect">
            <a:avLst/>
          </a:prstGeom>
        </p:spPr>
      </p:pic>
    </p:spTree>
    <p:extLst>
      <p:ext uri="{BB962C8B-B14F-4D97-AF65-F5344CB8AC3E}">
        <p14:creationId xmlns:p14="http://schemas.microsoft.com/office/powerpoint/2010/main" val="2778347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57C7E-7B47-4712-B266-E256F57CBE46}"/>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8B4C1456-F90A-4722-BAE5-13D2F6691275}"/>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7F226FD7-4270-44E7-80E3-6228E61F2427}"/>
              </a:ext>
            </a:extLst>
          </p:cNvPr>
          <p:cNvPicPr>
            <a:picLocks noChangeAspect="1"/>
          </p:cNvPicPr>
          <p:nvPr/>
        </p:nvPicPr>
        <p:blipFill>
          <a:blip r:embed="rId2"/>
          <a:stretch>
            <a:fillRect/>
          </a:stretch>
        </p:blipFill>
        <p:spPr>
          <a:xfrm>
            <a:off x="1345721" y="328720"/>
            <a:ext cx="10564482" cy="5956145"/>
          </a:xfrm>
          <a:prstGeom prst="rect">
            <a:avLst/>
          </a:prstGeom>
        </p:spPr>
      </p:pic>
    </p:spTree>
    <p:extLst>
      <p:ext uri="{BB962C8B-B14F-4D97-AF65-F5344CB8AC3E}">
        <p14:creationId xmlns:p14="http://schemas.microsoft.com/office/powerpoint/2010/main" val="8178980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TextShape 1"/>
          <p:cNvSpPr txBox="1"/>
          <p:nvPr/>
        </p:nvSpPr>
        <p:spPr>
          <a:xfrm>
            <a:off x="4425480" y="186840"/>
            <a:ext cx="3494520" cy="1469160"/>
          </a:xfrm>
          <a:prstGeom prst="rect">
            <a:avLst/>
          </a:prstGeom>
          <a:noFill/>
          <a:ln>
            <a:noFill/>
          </a:ln>
        </p:spPr>
        <p:txBody>
          <a:bodyPr lIns="0" tIns="0" rIns="0" bIns="0" anchor="ctr">
            <a:noAutofit/>
          </a:bodyPr>
          <a:lstStyle/>
          <a:p>
            <a:r>
              <a:rPr lang="zh-TW" sz="1800" b="0" strike="noStrike" spc="-1">
                <a:solidFill>
                  <a:srgbClr val="000000"/>
                </a:solidFill>
                <a:latin typeface="Gill Sans MT"/>
              </a:rPr>
              <a:t>台電統計年報</a:t>
            </a:r>
            <a:endParaRPr lang="en-US" sz="1800" b="0" strike="noStrike" spc="-1">
              <a:solidFill>
                <a:srgbClr val="000000"/>
              </a:solidFill>
              <a:latin typeface="Gill Sans MT"/>
            </a:endParaRPr>
          </a:p>
        </p:txBody>
      </p:sp>
      <p:pic>
        <p:nvPicPr>
          <p:cNvPr id="537" name="圖片 536"/>
          <p:cNvPicPr/>
          <p:nvPr/>
        </p:nvPicPr>
        <p:blipFill>
          <a:blip r:embed="rId2"/>
          <a:stretch/>
        </p:blipFill>
        <p:spPr>
          <a:xfrm>
            <a:off x="3856680" y="1447920"/>
            <a:ext cx="4351320" cy="5032080"/>
          </a:xfrm>
          <a:prstGeom prst="rect">
            <a:avLst/>
          </a:prstGeom>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FD6BD8-9F56-4FAD-ABCC-6AF7ED89A33A}"/>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9733EC11-DD18-4EBC-B734-55C99BEE315A}"/>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6CA45310-8FCE-4A71-B5AB-7D6596447B70}"/>
              </a:ext>
            </a:extLst>
          </p:cNvPr>
          <p:cNvPicPr>
            <a:picLocks noChangeAspect="1"/>
          </p:cNvPicPr>
          <p:nvPr/>
        </p:nvPicPr>
        <p:blipFill>
          <a:blip r:embed="rId2"/>
          <a:stretch>
            <a:fillRect/>
          </a:stretch>
        </p:blipFill>
        <p:spPr>
          <a:xfrm>
            <a:off x="1130060" y="228078"/>
            <a:ext cx="10837652" cy="6099919"/>
          </a:xfrm>
          <a:prstGeom prst="rect">
            <a:avLst/>
          </a:prstGeom>
        </p:spPr>
      </p:pic>
    </p:spTree>
    <p:extLst>
      <p:ext uri="{BB962C8B-B14F-4D97-AF65-F5344CB8AC3E}">
        <p14:creationId xmlns:p14="http://schemas.microsoft.com/office/powerpoint/2010/main" val="298791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CBF657-3B86-4186-8F56-AAF964076BEB}"/>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517F09B-8097-415B-9D69-25688F4913D6}"/>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BF1D5596-AAE7-4722-B14D-173201F214B7}"/>
              </a:ext>
            </a:extLst>
          </p:cNvPr>
          <p:cNvPicPr>
            <a:picLocks noChangeAspect="1"/>
          </p:cNvPicPr>
          <p:nvPr/>
        </p:nvPicPr>
        <p:blipFill>
          <a:blip r:embed="rId2"/>
          <a:stretch>
            <a:fillRect/>
          </a:stretch>
        </p:blipFill>
        <p:spPr>
          <a:xfrm>
            <a:off x="957532" y="326221"/>
            <a:ext cx="10794520" cy="5702350"/>
          </a:xfrm>
          <a:prstGeom prst="rect">
            <a:avLst/>
          </a:prstGeom>
        </p:spPr>
      </p:pic>
    </p:spTree>
    <p:extLst>
      <p:ext uri="{BB962C8B-B14F-4D97-AF65-F5344CB8AC3E}">
        <p14:creationId xmlns:p14="http://schemas.microsoft.com/office/powerpoint/2010/main" val="17419307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010695-F306-4673-BE7E-779993891157}"/>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B3E948D-745C-4D2C-885B-E1D839CE882D}"/>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8035BF7A-4ADE-482F-9BB7-A9028DD24070}"/>
              </a:ext>
            </a:extLst>
          </p:cNvPr>
          <p:cNvPicPr>
            <a:picLocks noChangeAspect="1"/>
          </p:cNvPicPr>
          <p:nvPr/>
        </p:nvPicPr>
        <p:blipFill>
          <a:blip r:embed="rId2"/>
          <a:stretch>
            <a:fillRect/>
          </a:stretch>
        </p:blipFill>
        <p:spPr>
          <a:xfrm>
            <a:off x="1015043" y="371852"/>
            <a:ext cx="10693878" cy="6013655"/>
          </a:xfrm>
          <a:prstGeom prst="rect">
            <a:avLst/>
          </a:prstGeom>
        </p:spPr>
      </p:pic>
    </p:spTree>
    <p:extLst>
      <p:ext uri="{BB962C8B-B14F-4D97-AF65-F5344CB8AC3E}">
        <p14:creationId xmlns:p14="http://schemas.microsoft.com/office/powerpoint/2010/main" val="6576719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824713-EF2D-434E-99D8-38474A6F9739}"/>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F667C7A8-0B9D-4635-97BF-B20D38635896}"/>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3DDB814E-FC6D-49C2-9396-F0BBF7D1F305}"/>
              </a:ext>
            </a:extLst>
          </p:cNvPr>
          <p:cNvPicPr>
            <a:picLocks noChangeAspect="1"/>
          </p:cNvPicPr>
          <p:nvPr/>
        </p:nvPicPr>
        <p:blipFill>
          <a:blip r:embed="rId2"/>
          <a:stretch>
            <a:fillRect/>
          </a:stretch>
        </p:blipFill>
        <p:spPr>
          <a:xfrm>
            <a:off x="1144439" y="271211"/>
            <a:ext cx="10751388" cy="6056787"/>
          </a:xfrm>
          <a:prstGeom prst="rect">
            <a:avLst/>
          </a:prstGeom>
        </p:spPr>
      </p:pic>
    </p:spTree>
    <p:extLst>
      <p:ext uri="{BB962C8B-B14F-4D97-AF65-F5344CB8AC3E}">
        <p14:creationId xmlns:p14="http://schemas.microsoft.com/office/powerpoint/2010/main" val="28433970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738C00-0884-4358-9E95-C7A0D2169C77}"/>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E7664F14-5566-4A8D-AEF0-2F3DF71129EC}"/>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5918F6CF-6905-4058-9ABB-BFFF8CA8568F}"/>
              </a:ext>
            </a:extLst>
          </p:cNvPr>
          <p:cNvPicPr>
            <a:picLocks noChangeAspect="1"/>
          </p:cNvPicPr>
          <p:nvPr/>
        </p:nvPicPr>
        <p:blipFill>
          <a:blip r:embed="rId2"/>
          <a:stretch>
            <a:fillRect/>
          </a:stretch>
        </p:blipFill>
        <p:spPr>
          <a:xfrm>
            <a:off x="1633269" y="178677"/>
            <a:ext cx="8939840" cy="7104495"/>
          </a:xfrm>
          <a:prstGeom prst="rect">
            <a:avLst/>
          </a:prstGeom>
        </p:spPr>
      </p:pic>
    </p:spTree>
    <p:extLst>
      <p:ext uri="{BB962C8B-B14F-4D97-AF65-F5344CB8AC3E}">
        <p14:creationId xmlns:p14="http://schemas.microsoft.com/office/powerpoint/2010/main" val="1214650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徽章</Template>
  <TotalTime>77</TotalTime>
  <Words>3</Words>
  <Application>Microsoft Office PowerPoint</Application>
  <PresentationFormat>寬螢幕</PresentationFormat>
  <Paragraphs>1</Paragraphs>
  <Slides>113</Slides>
  <Notes>12</Notes>
  <HiddenSlides>0</HiddenSlides>
  <ScaleCrop>false</ScaleCrop>
  <HeadingPairs>
    <vt:vector size="4" baseType="variant">
      <vt:variant>
        <vt:lpstr>佈景主題</vt:lpstr>
      </vt:variant>
      <vt:variant>
        <vt:i4>8</vt:i4>
      </vt:variant>
      <vt:variant>
        <vt:lpstr>投影片標題</vt:lpstr>
      </vt:variant>
      <vt:variant>
        <vt:i4>113</vt:i4>
      </vt:variant>
    </vt:vector>
  </HeadingPairs>
  <TitlesOfParts>
    <vt:vector size="121" baseType="lpstr">
      <vt:lpstr>Office Theme</vt:lpstr>
      <vt:lpstr>Office Theme</vt:lpstr>
      <vt:lpstr>Office Theme</vt:lpstr>
      <vt:lpstr>Office Theme</vt:lpstr>
      <vt:lpstr>Office Theme</vt:lpstr>
      <vt:lpstr>Office Theme</vt:lpstr>
      <vt:lpstr>Office Theme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合併查詢</vt:lpstr>
      <vt:lpstr>展開合併項目</vt:lpstr>
      <vt:lpstr>轉置</vt:lpstr>
      <vt:lpstr>抬頭項目--使用第一列</vt:lpstr>
      <vt:lpstr>PowerPoint 簡報</vt:lpstr>
      <vt:lpstr>新增以年為主的索引行</vt:lpstr>
      <vt:lpstr>修改欄位名稱--year</vt:lpstr>
      <vt:lpstr>執行項目之歷史紀錄</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大數據分析</dc:title>
  <dc:subject/>
  <dc:creator>坤達 謝</dc:creator>
  <dc:description/>
  <cp:lastModifiedBy/>
  <cp:revision>243</cp:revision>
  <dcterms:created xsi:type="dcterms:W3CDTF">2020-03-05T01:04:14Z</dcterms:created>
  <dcterms:modified xsi:type="dcterms:W3CDTF">2020-10-05T15:32:47Z</dcterms:modified>
  <dc:language>zh-TW</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寬螢幕</vt:lpwstr>
  </property>
  <property fmtid="{D5CDD505-2E9C-101B-9397-08002B2CF9AE}" pid="9" name="ScaleCrop">
    <vt:bool>false</vt:bool>
  </property>
  <property fmtid="{D5CDD505-2E9C-101B-9397-08002B2CF9AE}" pid="10" name="ShareDoc">
    <vt:bool>false</vt:bool>
  </property>
  <property fmtid="{D5CDD505-2E9C-101B-9397-08002B2CF9AE}" pid="11" name="Slides">
    <vt:i4>18</vt:i4>
  </property>
</Properties>
</file>